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sldIdLst>
    <p:sldId id="256" r:id="rId4"/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8AB9D-F692-4DC9-88B3-6B3ACCB1BEE4}" v="55" dt="2022-12-14T02:19:12.452"/>
    <p1510:client id="{6FE555CE-B3C2-4232-B067-6A80D234C5DC}" vWet="2" dt="2022-12-14T02:18:06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안창진" userId="478ad3a0-d57b-459c-8c2f-e081d1a74914" providerId="ADAL" clId="{1688AB9D-F692-4DC9-88B3-6B3ACCB1BEE4}"/>
    <pc:docChg chg="undo custSel addSld delSld modSld">
      <pc:chgData name="안창진" userId="478ad3a0-d57b-459c-8c2f-e081d1a74914" providerId="ADAL" clId="{1688AB9D-F692-4DC9-88B3-6B3ACCB1BEE4}" dt="2022-12-14T02:19:12.452" v="345" actId="207"/>
      <pc:docMkLst>
        <pc:docMk/>
      </pc:docMkLst>
      <pc:sldChg chg="addSp delSp modSp mod">
        <pc:chgData name="안창진" userId="478ad3a0-d57b-459c-8c2f-e081d1a74914" providerId="ADAL" clId="{1688AB9D-F692-4DC9-88B3-6B3ACCB1BEE4}" dt="2022-12-14T02:19:04.341" v="344" actId="207"/>
        <pc:sldMkLst>
          <pc:docMk/>
          <pc:sldMk cId="1770215893" sldId="256"/>
        </pc:sldMkLst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5" creationId="{76CAEC90-5F29-5504-C85F-4518360B79EE}"/>
          </ac:spMkLst>
        </pc:spChg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6" creationId="{273B9804-D0BB-A990-823F-8B183A298CD1}"/>
          </ac:spMkLst>
        </pc:spChg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7" creationId="{13F77D71-4D8D-1A2D-F042-F54372693AF1}"/>
          </ac:spMkLst>
        </pc:spChg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8" creationId="{413502C7-1A27-70EB-3BA6-536FDBCDC979}"/>
          </ac:spMkLst>
        </pc:spChg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9" creationId="{103BBCD6-951B-6EB2-68CF-7ACD1CBECD5C}"/>
          </ac:spMkLst>
        </pc:spChg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19" creationId="{41F66B11-12A9-279F-B58A-95AE48CDA2D4}"/>
          </ac:spMkLst>
        </pc:spChg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20" creationId="{B3B4D03F-9708-D871-7250-5DB2FEAFE2DC}"/>
          </ac:spMkLst>
        </pc:spChg>
        <pc:spChg chg="mod">
          <ac:chgData name="안창진" userId="478ad3a0-d57b-459c-8c2f-e081d1a74914" providerId="ADAL" clId="{1688AB9D-F692-4DC9-88B3-6B3ACCB1BEE4}" dt="2022-12-13T05:28:30.773" v="238" actId="14100"/>
          <ac:spMkLst>
            <pc:docMk/>
            <pc:sldMk cId="1770215893" sldId="256"/>
            <ac:spMk id="21" creationId="{AF551106-B63A-6FF1-40C4-2323C03A5383}"/>
          </ac:spMkLst>
        </pc:spChg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22" creationId="{9A598849-BA8B-34F2-4B3E-2157E4592206}"/>
          </ac:spMkLst>
        </pc:spChg>
        <pc:spChg chg="mod">
          <ac:chgData name="안창진" userId="478ad3a0-d57b-459c-8c2f-e081d1a74914" providerId="ADAL" clId="{1688AB9D-F692-4DC9-88B3-6B3ACCB1BEE4}" dt="2022-12-13T05:19:30.498" v="9"/>
          <ac:spMkLst>
            <pc:docMk/>
            <pc:sldMk cId="1770215893" sldId="256"/>
            <ac:spMk id="23" creationId="{68B43626-D365-28E6-3BF8-C21422ABC156}"/>
          </ac:spMkLst>
        </pc:spChg>
        <pc:spChg chg="add mod">
          <ac:chgData name="안창진" userId="478ad3a0-d57b-459c-8c2f-e081d1a74914" providerId="ADAL" clId="{1688AB9D-F692-4DC9-88B3-6B3ACCB1BEE4}" dt="2022-12-13T05:25:37.831" v="180" actId="164"/>
          <ac:spMkLst>
            <pc:docMk/>
            <pc:sldMk cId="1770215893" sldId="256"/>
            <ac:spMk id="26" creationId="{E84D9747-83DE-960E-2901-5AEC91E510E7}"/>
          </ac:spMkLst>
        </pc:spChg>
        <pc:spChg chg="add mod">
          <ac:chgData name="안창진" userId="478ad3a0-d57b-459c-8c2f-e081d1a74914" providerId="ADAL" clId="{1688AB9D-F692-4DC9-88B3-6B3ACCB1BEE4}" dt="2022-12-13T05:35:59.200" v="327" actId="1038"/>
          <ac:spMkLst>
            <pc:docMk/>
            <pc:sldMk cId="1770215893" sldId="256"/>
            <ac:spMk id="27" creationId="{2B8E87D5-4768-B791-9FC6-46BDCD53E58C}"/>
          </ac:spMkLst>
        </pc:spChg>
        <pc:spChg chg="mod">
          <ac:chgData name="안창진" userId="478ad3a0-d57b-459c-8c2f-e081d1a74914" providerId="ADAL" clId="{1688AB9D-F692-4DC9-88B3-6B3ACCB1BEE4}" dt="2022-12-14T02:18:57.547" v="342" actId="207"/>
          <ac:spMkLst>
            <pc:docMk/>
            <pc:sldMk cId="1770215893" sldId="256"/>
            <ac:spMk id="30" creationId="{F231B331-7388-A1FF-EC6F-AD8C858E76C8}"/>
          </ac:spMkLst>
        </pc:spChg>
        <pc:spChg chg="mod">
          <ac:chgData name="안창진" userId="478ad3a0-d57b-459c-8c2f-e081d1a74914" providerId="ADAL" clId="{1688AB9D-F692-4DC9-88B3-6B3ACCB1BEE4}" dt="2022-12-13T05:27:00.136" v="212" actId="164"/>
          <ac:spMkLst>
            <pc:docMk/>
            <pc:sldMk cId="1770215893" sldId="256"/>
            <ac:spMk id="32" creationId="{4D115505-57B6-B4BF-B8F6-486490AD2C25}"/>
          </ac:spMkLst>
        </pc:spChg>
        <pc:spChg chg="mod">
          <ac:chgData name="안창진" userId="478ad3a0-d57b-459c-8c2f-e081d1a74914" providerId="ADAL" clId="{1688AB9D-F692-4DC9-88B3-6B3ACCB1BEE4}" dt="2022-12-13T05:27:00.136" v="212" actId="164"/>
          <ac:spMkLst>
            <pc:docMk/>
            <pc:sldMk cId="1770215893" sldId="256"/>
            <ac:spMk id="33" creationId="{A0957571-7883-6EA5-E9D1-11951E23E127}"/>
          </ac:spMkLst>
        </pc:spChg>
        <pc:spChg chg="mod">
          <ac:chgData name="안창진" userId="478ad3a0-d57b-459c-8c2f-e081d1a74914" providerId="ADAL" clId="{1688AB9D-F692-4DC9-88B3-6B3ACCB1BEE4}" dt="2022-12-13T05:27:00.136" v="212" actId="164"/>
          <ac:spMkLst>
            <pc:docMk/>
            <pc:sldMk cId="1770215893" sldId="256"/>
            <ac:spMk id="34" creationId="{2C8E8AA0-29B0-B706-AC2B-B24A751AEFCA}"/>
          </ac:spMkLst>
        </pc:spChg>
        <pc:spChg chg="mod">
          <ac:chgData name="안창진" userId="478ad3a0-d57b-459c-8c2f-e081d1a74914" providerId="ADAL" clId="{1688AB9D-F692-4DC9-88B3-6B3ACCB1BEE4}" dt="2022-12-13T05:29:44.271" v="248" actId="164"/>
          <ac:spMkLst>
            <pc:docMk/>
            <pc:sldMk cId="1770215893" sldId="256"/>
            <ac:spMk id="46" creationId="{26BF290E-4B21-40C0-8CA7-81FDC1BBA345}"/>
          </ac:spMkLst>
        </pc:spChg>
        <pc:spChg chg="add mod">
          <ac:chgData name="안창진" userId="478ad3a0-d57b-459c-8c2f-e081d1a74914" providerId="ADAL" clId="{1688AB9D-F692-4DC9-88B3-6B3ACCB1BEE4}" dt="2022-12-13T05:36:13.546" v="335" actId="1037"/>
          <ac:spMkLst>
            <pc:docMk/>
            <pc:sldMk cId="1770215893" sldId="256"/>
            <ac:spMk id="47" creationId="{FCE2C832-924C-3C97-351B-090CA60ADA39}"/>
          </ac:spMkLst>
        </pc:spChg>
        <pc:spChg chg="add mod">
          <ac:chgData name="안창진" userId="478ad3a0-d57b-459c-8c2f-e081d1a74914" providerId="ADAL" clId="{1688AB9D-F692-4DC9-88B3-6B3ACCB1BEE4}" dt="2022-12-13T05:36:03.123" v="332" actId="1038"/>
          <ac:spMkLst>
            <pc:docMk/>
            <pc:sldMk cId="1770215893" sldId="256"/>
            <ac:spMk id="48" creationId="{486377AB-9CA6-E102-D889-7BE79CD91F38}"/>
          </ac:spMkLst>
        </pc:spChg>
        <pc:spChg chg="mod">
          <ac:chgData name="안창진" userId="478ad3a0-d57b-459c-8c2f-e081d1a74914" providerId="ADAL" clId="{1688AB9D-F692-4DC9-88B3-6B3ACCB1BEE4}" dt="2022-12-13T05:27:00.136" v="212" actId="164"/>
          <ac:spMkLst>
            <pc:docMk/>
            <pc:sldMk cId="1770215893" sldId="256"/>
            <ac:spMk id="53" creationId="{C909FCCA-0394-0D79-4A36-B32DE61A2C47}"/>
          </ac:spMkLst>
        </pc:spChg>
        <pc:spChg chg="mod">
          <ac:chgData name="안창진" userId="478ad3a0-d57b-459c-8c2f-e081d1a74914" providerId="ADAL" clId="{1688AB9D-F692-4DC9-88B3-6B3ACCB1BEE4}" dt="2022-12-13T05:27:00.136" v="212" actId="164"/>
          <ac:spMkLst>
            <pc:docMk/>
            <pc:sldMk cId="1770215893" sldId="256"/>
            <ac:spMk id="54" creationId="{EFC05479-2267-63C0-ACF6-A19CB291F81B}"/>
          </ac:spMkLst>
        </pc:spChg>
        <pc:spChg chg="mod">
          <ac:chgData name="안창진" userId="478ad3a0-d57b-459c-8c2f-e081d1a74914" providerId="ADAL" clId="{1688AB9D-F692-4DC9-88B3-6B3ACCB1BEE4}" dt="2022-12-13T05:27:01.651" v="213"/>
          <ac:spMkLst>
            <pc:docMk/>
            <pc:sldMk cId="1770215893" sldId="256"/>
            <ac:spMk id="61" creationId="{48743049-00CB-9B48-4B77-A13288A0DB92}"/>
          </ac:spMkLst>
        </pc:spChg>
        <pc:spChg chg="mod">
          <ac:chgData name="안창진" userId="478ad3a0-d57b-459c-8c2f-e081d1a74914" providerId="ADAL" clId="{1688AB9D-F692-4DC9-88B3-6B3ACCB1BEE4}" dt="2022-12-13T05:27:01.651" v="213"/>
          <ac:spMkLst>
            <pc:docMk/>
            <pc:sldMk cId="1770215893" sldId="256"/>
            <ac:spMk id="62" creationId="{10F91B92-CCA4-8CCA-D2CD-D6B5E009FF5B}"/>
          </ac:spMkLst>
        </pc:spChg>
        <pc:spChg chg="mod">
          <ac:chgData name="안창진" userId="478ad3a0-d57b-459c-8c2f-e081d1a74914" providerId="ADAL" clId="{1688AB9D-F692-4DC9-88B3-6B3ACCB1BEE4}" dt="2022-12-13T05:27:01.651" v="213"/>
          <ac:spMkLst>
            <pc:docMk/>
            <pc:sldMk cId="1770215893" sldId="256"/>
            <ac:spMk id="63" creationId="{6B8971FB-5A6B-9285-55B4-B09D9D57D1A6}"/>
          </ac:spMkLst>
        </pc:spChg>
        <pc:spChg chg="mod">
          <ac:chgData name="안창진" userId="478ad3a0-d57b-459c-8c2f-e081d1a74914" providerId="ADAL" clId="{1688AB9D-F692-4DC9-88B3-6B3ACCB1BEE4}" dt="2022-12-13T05:27:01.651" v="213"/>
          <ac:spMkLst>
            <pc:docMk/>
            <pc:sldMk cId="1770215893" sldId="256"/>
            <ac:spMk id="64" creationId="{DDACB727-19BF-006C-1246-1569DD6EE18C}"/>
          </ac:spMkLst>
        </pc:spChg>
        <pc:spChg chg="mod">
          <ac:chgData name="안창진" userId="478ad3a0-d57b-459c-8c2f-e081d1a74914" providerId="ADAL" clId="{1688AB9D-F692-4DC9-88B3-6B3ACCB1BEE4}" dt="2022-12-13T05:27:01.651" v="213"/>
          <ac:spMkLst>
            <pc:docMk/>
            <pc:sldMk cId="1770215893" sldId="256"/>
            <ac:spMk id="65" creationId="{67BE9146-8B63-8277-809F-BC0E865D41CD}"/>
          </ac:spMkLst>
        </pc:spChg>
        <pc:spChg chg="mod">
          <ac:chgData name="안창진" userId="478ad3a0-d57b-459c-8c2f-e081d1a74914" providerId="ADAL" clId="{1688AB9D-F692-4DC9-88B3-6B3ACCB1BEE4}" dt="2022-12-13T05:27:01.651" v="213"/>
          <ac:spMkLst>
            <pc:docMk/>
            <pc:sldMk cId="1770215893" sldId="256"/>
            <ac:spMk id="69" creationId="{D08738F2-6F7B-4ED6-5BD2-2117E0851CF2}"/>
          </ac:spMkLst>
        </pc:spChg>
        <pc:spChg chg="mod">
          <ac:chgData name="안창진" userId="478ad3a0-d57b-459c-8c2f-e081d1a74914" providerId="ADAL" clId="{1688AB9D-F692-4DC9-88B3-6B3ACCB1BEE4}" dt="2022-12-13T05:27:01.651" v="213"/>
          <ac:spMkLst>
            <pc:docMk/>
            <pc:sldMk cId="1770215893" sldId="256"/>
            <ac:spMk id="70" creationId="{F6C509B9-D3E2-815B-E90C-5B2AB7CD1772}"/>
          </ac:spMkLst>
        </pc:spChg>
        <pc:spChg chg="mod">
          <ac:chgData name="안창진" userId="478ad3a0-d57b-459c-8c2f-e081d1a74914" providerId="ADAL" clId="{1688AB9D-F692-4DC9-88B3-6B3ACCB1BEE4}" dt="2022-12-13T05:27:06.627" v="215"/>
          <ac:spMkLst>
            <pc:docMk/>
            <pc:sldMk cId="1770215893" sldId="256"/>
            <ac:spMk id="75" creationId="{4912E01B-61CC-742A-E2CA-64D8F3BF50E1}"/>
          </ac:spMkLst>
        </pc:spChg>
        <pc:spChg chg="mod">
          <ac:chgData name="안창진" userId="478ad3a0-d57b-459c-8c2f-e081d1a74914" providerId="ADAL" clId="{1688AB9D-F692-4DC9-88B3-6B3ACCB1BEE4}" dt="2022-12-14T02:18:59.941" v="343" actId="207"/>
          <ac:spMkLst>
            <pc:docMk/>
            <pc:sldMk cId="1770215893" sldId="256"/>
            <ac:spMk id="76" creationId="{2D7790AD-CB61-7B12-5F84-E1EBDE9594F8}"/>
          </ac:spMkLst>
        </pc:spChg>
        <pc:spChg chg="mod">
          <ac:chgData name="안창진" userId="478ad3a0-d57b-459c-8c2f-e081d1a74914" providerId="ADAL" clId="{1688AB9D-F692-4DC9-88B3-6B3ACCB1BEE4}" dt="2022-12-13T05:27:06.627" v="215"/>
          <ac:spMkLst>
            <pc:docMk/>
            <pc:sldMk cId="1770215893" sldId="256"/>
            <ac:spMk id="77" creationId="{E4ED1765-2595-87A7-2BB0-0435036D8D2D}"/>
          </ac:spMkLst>
        </pc:spChg>
        <pc:spChg chg="mod">
          <ac:chgData name="안창진" userId="478ad3a0-d57b-459c-8c2f-e081d1a74914" providerId="ADAL" clId="{1688AB9D-F692-4DC9-88B3-6B3ACCB1BEE4}" dt="2022-12-13T05:27:06.627" v="215"/>
          <ac:spMkLst>
            <pc:docMk/>
            <pc:sldMk cId="1770215893" sldId="256"/>
            <ac:spMk id="78" creationId="{4B7DF50E-5E49-BBD1-C511-264EA62F6FB5}"/>
          </ac:spMkLst>
        </pc:spChg>
        <pc:spChg chg="mod">
          <ac:chgData name="안창진" userId="478ad3a0-d57b-459c-8c2f-e081d1a74914" providerId="ADAL" clId="{1688AB9D-F692-4DC9-88B3-6B3ACCB1BEE4}" dt="2022-12-13T05:27:06.627" v="215"/>
          <ac:spMkLst>
            <pc:docMk/>
            <pc:sldMk cId="1770215893" sldId="256"/>
            <ac:spMk id="79" creationId="{1D1AA0C3-C691-203E-5883-5302CB007F01}"/>
          </ac:spMkLst>
        </pc:spChg>
        <pc:spChg chg="mod">
          <ac:chgData name="안창진" userId="478ad3a0-d57b-459c-8c2f-e081d1a74914" providerId="ADAL" clId="{1688AB9D-F692-4DC9-88B3-6B3ACCB1BEE4}" dt="2022-12-13T05:27:00.136" v="212" actId="164"/>
          <ac:spMkLst>
            <pc:docMk/>
            <pc:sldMk cId="1770215893" sldId="256"/>
            <ac:spMk id="85" creationId="{60F07E45-774D-F957-13A6-BB3AADB4B55E}"/>
          </ac:spMkLst>
        </pc:spChg>
        <pc:spChg chg="mod">
          <ac:chgData name="안창진" userId="478ad3a0-d57b-459c-8c2f-e081d1a74914" providerId="ADAL" clId="{1688AB9D-F692-4DC9-88B3-6B3ACCB1BEE4}" dt="2022-12-13T05:27:00.136" v="212" actId="164"/>
          <ac:spMkLst>
            <pc:docMk/>
            <pc:sldMk cId="1770215893" sldId="256"/>
            <ac:spMk id="89" creationId="{332250D8-9796-5466-35DA-62664089A2A3}"/>
          </ac:spMkLst>
        </pc:spChg>
        <pc:spChg chg="mod">
          <ac:chgData name="안창진" userId="478ad3a0-d57b-459c-8c2f-e081d1a74914" providerId="ADAL" clId="{1688AB9D-F692-4DC9-88B3-6B3ACCB1BEE4}" dt="2022-12-13T05:27:06.627" v="215"/>
          <ac:spMkLst>
            <pc:docMk/>
            <pc:sldMk cId="1770215893" sldId="256"/>
            <ac:spMk id="93" creationId="{AF9807C9-4501-278F-F2D7-51ED6BFB5AEE}"/>
          </ac:spMkLst>
        </pc:spChg>
        <pc:spChg chg="mod">
          <ac:chgData name="안창진" userId="478ad3a0-d57b-459c-8c2f-e081d1a74914" providerId="ADAL" clId="{1688AB9D-F692-4DC9-88B3-6B3ACCB1BEE4}" dt="2022-12-13T05:29:28.257" v="242" actId="164"/>
          <ac:spMkLst>
            <pc:docMk/>
            <pc:sldMk cId="1770215893" sldId="256"/>
            <ac:spMk id="94" creationId="{043406C1-02D8-E329-A374-69056531243B}"/>
          </ac:spMkLst>
        </pc:spChg>
        <pc:spChg chg="mod">
          <ac:chgData name="안창진" userId="478ad3a0-d57b-459c-8c2f-e081d1a74914" providerId="ADAL" clId="{1688AB9D-F692-4DC9-88B3-6B3ACCB1BEE4}" dt="2022-12-13T05:27:06.627" v="215"/>
          <ac:spMkLst>
            <pc:docMk/>
            <pc:sldMk cId="1770215893" sldId="256"/>
            <ac:spMk id="95" creationId="{86B95FCD-CCD5-89AC-C17E-F80901124018}"/>
          </ac:spMkLst>
        </pc:spChg>
        <pc:spChg chg="mod">
          <ac:chgData name="안창진" userId="478ad3a0-d57b-459c-8c2f-e081d1a74914" providerId="ADAL" clId="{1688AB9D-F692-4DC9-88B3-6B3ACCB1BEE4}" dt="2022-12-13T05:29:28.257" v="242" actId="164"/>
          <ac:spMkLst>
            <pc:docMk/>
            <pc:sldMk cId="1770215893" sldId="256"/>
            <ac:spMk id="96" creationId="{679D86AA-752C-4787-89ED-702401844443}"/>
          </ac:spMkLst>
        </pc:spChg>
        <pc:spChg chg="mod">
          <ac:chgData name="안창진" userId="478ad3a0-d57b-459c-8c2f-e081d1a74914" providerId="ADAL" clId="{1688AB9D-F692-4DC9-88B3-6B3ACCB1BEE4}" dt="2022-12-13T05:29:28.257" v="242" actId="164"/>
          <ac:spMkLst>
            <pc:docMk/>
            <pc:sldMk cId="1770215893" sldId="256"/>
            <ac:spMk id="97" creationId="{716375ED-1B07-4FFB-5037-9351002741D9}"/>
          </ac:spMkLst>
        </pc:spChg>
        <pc:spChg chg="mod">
          <ac:chgData name="안창진" userId="478ad3a0-d57b-459c-8c2f-e081d1a74914" providerId="ADAL" clId="{1688AB9D-F692-4DC9-88B3-6B3ACCB1BEE4}" dt="2022-12-13T05:29:28.257" v="242" actId="164"/>
          <ac:spMkLst>
            <pc:docMk/>
            <pc:sldMk cId="1770215893" sldId="256"/>
            <ac:spMk id="98" creationId="{5DD30767-0451-0783-43A8-6FEBC9D3E14E}"/>
          </ac:spMkLst>
        </pc:spChg>
        <pc:spChg chg="mod">
          <ac:chgData name="안창진" userId="478ad3a0-d57b-459c-8c2f-e081d1a74914" providerId="ADAL" clId="{1688AB9D-F692-4DC9-88B3-6B3ACCB1BEE4}" dt="2022-12-13T05:29:28.257" v="242" actId="164"/>
          <ac:spMkLst>
            <pc:docMk/>
            <pc:sldMk cId="1770215893" sldId="256"/>
            <ac:spMk id="99" creationId="{23468B23-7E2B-D973-16B7-BFB5F58AC63A}"/>
          </ac:spMkLst>
        </pc:spChg>
        <pc:spChg chg="mod">
          <ac:chgData name="안창진" userId="478ad3a0-d57b-459c-8c2f-e081d1a74914" providerId="ADAL" clId="{1688AB9D-F692-4DC9-88B3-6B3ACCB1BEE4}" dt="2022-12-13T05:27:26.669" v="224" actId="14100"/>
          <ac:spMkLst>
            <pc:docMk/>
            <pc:sldMk cId="1770215893" sldId="256"/>
            <ac:spMk id="100" creationId="{FE5EEE08-B2BA-F334-37C0-DFDE0D7C7919}"/>
          </ac:spMkLst>
        </pc:spChg>
        <pc:spChg chg="mod">
          <ac:chgData name="안창진" userId="478ad3a0-d57b-459c-8c2f-e081d1a74914" providerId="ADAL" clId="{1688AB9D-F692-4DC9-88B3-6B3ACCB1BEE4}" dt="2022-12-13T05:27:06.627" v="215"/>
          <ac:spMkLst>
            <pc:docMk/>
            <pc:sldMk cId="1770215893" sldId="256"/>
            <ac:spMk id="101" creationId="{9E73E98F-D068-DDAA-AA2A-B36D8DE2D4BC}"/>
          </ac:spMkLst>
        </pc:spChg>
        <pc:spChg chg="mod">
          <ac:chgData name="안창진" userId="478ad3a0-d57b-459c-8c2f-e081d1a74914" providerId="ADAL" clId="{1688AB9D-F692-4DC9-88B3-6B3ACCB1BEE4}" dt="2022-12-13T05:29:35.217" v="245" actId="164"/>
          <ac:spMkLst>
            <pc:docMk/>
            <pc:sldMk cId="1770215893" sldId="256"/>
            <ac:spMk id="102" creationId="{017DE037-B45E-6F83-ABF5-1ECF9B7CA4E9}"/>
          </ac:spMkLst>
        </pc:spChg>
        <pc:spChg chg="mod">
          <ac:chgData name="안창진" userId="478ad3a0-d57b-459c-8c2f-e081d1a74914" providerId="ADAL" clId="{1688AB9D-F692-4DC9-88B3-6B3ACCB1BEE4}" dt="2022-12-13T05:27:06.627" v="215"/>
          <ac:spMkLst>
            <pc:docMk/>
            <pc:sldMk cId="1770215893" sldId="256"/>
            <ac:spMk id="103" creationId="{B9317B99-A673-8F40-BF59-498274ED19A5}"/>
          </ac:spMkLst>
        </pc:spChg>
        <pc:spChg chg="mod">
          <ac:chgData name="안창진" userId="478ad3a0-d57b-459c-8c2f-e081d1a74914" providerId="ADAL" clId="{1688AB9D-F692-4DC9-88B3-6B3ACCB1BEE4}" dt="2022-12-13T05:29:35.217" v="245" actId="164"/>
          <ac:spMkLst>
            <pc:docMk/>
            <pc:sldMk cId="1770215893" sldId="256"/>
            <ac:spMk id="105" creationId="{D9B3BB2E-47D3-7C56-2B4A-F62D4CEFBD3D}"/>
          </ac:spMkLst>
        </pc:spChg>
        <pc:spChg chg="mod">
          <ac:chgData name="안창진" userId="478ad3a0-d57b-459c-8c2f-e081d1a74914" providerId="ADAL" clId="{1688AB9D-F692-4DC9-88B3-6B3ACCB1BEE4}" dt="2022-12-13T05:29:35.217" v="245" actId="164"/>
          <ac:spMkLst>
            <pc:docMk/>
            <pc:sldMk cId="1770215893" sldId="256"/>
            <ac:spMk id="106" creationId="{9525B013-95DB-C1BB-9D13-17482058B393}"/>
          </ac:spMkLst>
        </pc:spChg>
        <pc:spChg chg="mod">
          <ac:chgData name="안창진" userId="478ad3a0-d57b-459c-8c2f-e081d1a74914" providerId="ADAL" clId="{1688AB9D-F692-4DC9-88B3-6B3ACCB1BEE4}" dt="2022-12-13T05:29:35.217" v="245" actId="164"/>
          <ac:spMkLst>
            <pc:docMk/>
            <pc:sldMk cId="1770215893" sldId="256"/>
            <ac:spMk id="107" creationId="{C3429ED8-D269-6747-4D75-F472B61B4DE5}"/>
          </ac:spMkLst>
        </pc:spChg>
        <pc:spChg chg="mod">
          <ac:chgData name="안창진" userId="478ad3a0-d57b-459c-8c2f-e081d1a74914" providerId="ADAL" clId="{1688AB9D-F692-4DC9-88B3-6B3ACCB1BEE4}" dt="2022-12-13T05:29:35.217" v="245" actId="164"/>
          <ac:spMkLst>
            <pc:docMk/>
            <pc:sldMk cId="1770215893" sldId="256"/>
            <ac:spMk id="108" creationId="{594E6578-FB14-D8A4-DEBD-B6A5EB6C6E55}"/>
          </ac:spMkLst>
        </pc:spChg>
        <pc:spChg chg="mod">
          <ac:chgData name="안창진" userId="478ad3a0-d57b-459c-8c2f-e081d1a74914" providerId="ADAL" clId="{1688AB9D-F692-4DC9-88B3-6B3ACCB1BEE4}" dt="2022-12-13T05:28:20.747" v="229"/>
          <ac:spMkLst>
            <pc:docMk/>
            <pc:sldMk cId="1770215893" sldId="256"/>
            <ac:spMk id="110" creationId="{0EA36E1B-78CF-417D-30C8-F313589C4B51}"/>
          </ac:spMkLst>
        </pc:spChg>
        <pc:spChg chg="mod">
          <ac:chgData name="안창진" userId="478ad3a0-d57b-459c-8c2f-e081d1a74914" providerId="ADAL" clId="{1688AB9D-F692-4DC9-88B3-6B3ACCB1BEE4}" dt="2022-12-13T05:29:38.455" v="246" actId="164"/>
          <ac:spMkLst>
            <pc:docMk/>
            <pc:sldMk cId="1770215893" sldId="256"/>
            <ac:spMk id="111" creationId="{5E8969A2-C25D-2BF4-B6EB-06B0AF199463}"/>
          </ac:spMkLst>
        </pc:spChg>
        <pc:spChg chg="mod">
          <ac:chgData name="안창진" userId="478ad3a0-d57b-459c-8c2f-e081d1a74914" providerId="ADAL" clId="{1688AB9D-F692-4DC9-88B3-6B3ACCB1BEE4}" dt="2022-12-13T05:28:20.747" v="229"/>
          <ac:spMkLst>
            <pc:docMk/>
            <pc:sldMk cId="1770215893" sldId="256"/>
            <ac:spMk id="112" creationId="{50E7575F-959B-5360-621B-7BA6E58F9AF9}"/>
          </ac:spMkLst>
        </pc:spChg>
        <pc:spChg chg="mod">
          <ac:chgData name="안창진" userId="478ad3a0-d57b-459c-8c2f-e081d1a74914" providerId="ADAL" clId="{1688AB9D-F692-4DC9-88B3-6B3ACCB1BEE4}" dt="2022-12-13T05:29:38.455" v="246" actId="164"/>
          <ac:spMkLst>
            <pc:docMk/>
            <pc:sldMk cId="1770215893" sldId="256"/>
            <ac:spMk id="113" creationId="{AF52820D-1310-870B-B93F-E74D5F8DF773}"/>
          </ac:spMkLst>
        </pc:spChg>
        <pc:spChg chg="mod">
          <ac:chgData name="안창진" userId="478ad3a0-d57b-459c-8c2f-e081d1a74914" providerId="ADAL" clId="{1688AB9D-F692-4DC9-88B3-6B3ACCB1BEE4}" dt="2022-12-13T05:29:38.455" v="246" actId="164"/>
          <ac:spMkLst>
            <pc:docMk/>
            <pc:sldMk cId="1770215893" sldId="256"/>
            <ac:spMk id="114" creationId="{634D01DB-A14F-6146-018E-F67477A7A5B0}"/>
          </ac:spMkLst>
        </pc:spChg>
        <pc:spChg chg="mod">
          <ac:chgData name="안창진" userId="478ad3a0-d57b-459c-8c2f-e081d1a74914" providerId="ADAL" clId="{1688AB9D-F692-4DC9-88B3-6B3ACCB1BEE4}" dt="2022-12-13T05:29:38.455" v="246" actId="164"/>
          <ac:spMkLst>
            <pc:docMk/>
            <pc:sldMk cId="1770215893" sldId="256"/>
            <ac:spMk id="115" creationId="{69FD941E-F4BA-3109-51B0-44E1A3F7F82D}"/>
          </ac:spMkLst>
        </pc:spChg>
        <pc:spChg chg="mod">
          <ac:chgData name="안창진" userId="478ad3a0-d57b-459c-8c2f-e081d1a74914" providerId="ADAL" clId="{1688AB9D-F692-4DC9-88B3-6B3ACCB1BEE4}" dt="2022-12-13T05:29:38.455" v="246" actId="164"/>
          <ac:spMkLst>
            <pc:docMk/>
            <pc:sldMk cId="1770215893" sldId="256"/>
            <ac:spMk id="116" creationId="{5CCC5793-2DA5-B9FD-09DF-FD3CF2BDA2FC}"/>
          </ac:spMkLst>
        </pc:spChg>
        <pc:spChg chg="mod">
          <ac:chgData name="안창진" userId="478ad3a0-d57b-459c-8c2f-e081d1a74914" providerId="ADAL" clId="{1688AB9D-F692-4DC9-88B3-6B3ACCB1BEE4}" dt="2022-12-13T05:28:20.747" v="229"/>
          <ac:spMkLst>
            <pc:docMk/>
            <pc:sldMk cId="1770215893" sldId="256"/>
            <ac:spMk id="117" creationId="{53723C01-ADDE-AD7D-23AB-09675218C210}"/>
          </ac:spMkLst>
        </pc:spChg>
        <pc:spChg chg="mod">
          <ac:chgData name="안창진" userId="478ad3a0-d57b-459c-8c2f-e081d1a74914" providerId="ADAL" clId="{1688AB9D-F692-4DC9-88B3-6B3ACCB1BEE4}" dt="2022-12-13T05:28:20.747" v="229"/>
          <ac:spMkLst>
            <pc:docMk/>
            <pc:sldMk cId="1770215893" sldId="256"/>
            <ac:spMk id="118" creationId="{794896E1-E439-8D3A-1AFF-3A4B22603369}"/>
          </ac:spMkLst>
        </pc:spChg>
        <pc:spChg chg="mod">
          <ac:chgData name="안창진" userId="478ad3a0-d57b-459c-8c2f-e081d1a74914" providerId="ADAL" clId="{1688AB9D-F692-4DC9-88B3-6B3ACCB1BEE4}" dt="2022-12-13T05:29:40.824" v="247" actId="164"/>
          <ac:spMkLst>
            <pc:docMk/>
            <pc:sldMk cId="1770215893" sldId="256"/>
            <ac:spMk id="119" creationId="{76B3BD7C-19F3-1920-ED8C-617F8E797D89}"/>
          </ac:spMkLst>
        </pc:spChg>
        <pc:spChg chg="mod">
          <ac:chgData name="안창진" userId="478ad3a0-d57b-459c-8c2f-e081d1a74914" providerId="ADAL" clId="{1688AB9D-F692-4DC9-88B3-6B3ACCB1BEE4}" dt="2022-12-13T05:28:20.747" v="229"/>
          <ac:spMkLst>
            <pc:docMk/>
            <pc:sldMk cId="1770215893" sldId="256"/>
            <ac:spMk id="120" creationId="{A173D609-6251-33E3-D6CD-B30C4F7316F1}"/>
          </ac:spMkLst>
        </pc:spChg>
        <pc:spChg chg="mod">
          <ac:chgData name="안창진" userId="478ad3a0-d57b-459c-8c2f-e081d1a74914" providerId="ADAL" clId="{1688AB9D-F692-4DC9-88B3-6B3ACCB1BEE4}" dt="2022-12-13T05:29:40.824" v="247" actId="164"/>
          <ac:spMkLst>
            <pc:docMk/>
            <pc:sldMk cId="1770215893" sldId="256"/>
            <ac:spMk id="122" creationId="{28371AC4-2026-7B3D-FACC-18A92B73F31A}"/>
          </ac:spMkLst>
        </pc:spChg>
        <pc:spChg chg="mod">
          <ac:chgData name="안창진" userId="478ad3a0-d57b-459c-8c2f-e081d1a74914" providerId="ADAL" clId="{1688AB9D-F692-4DC9-88B3-6B3ACCB1BEE4}" dt="2022-12-13T05:29:40.824" v="247" actId="164"/>
          <ac:spMkLst>
            <pc:docMk/>
            <pc:sldMk cId="1770215893" sldId="256"/>
            <ac:spMk id="123" creationId="{C0DFA385-A47B-192D-068D-C2E44AEAEAD9}"/>
          </ac:spMkLst>
        </pc:spChg>
        <pc:spChg chg="mod">
          <ac:chgData name="안창진" userId="478ad3a0-d57b-459c-8c2f-e081d1a74914" providerId="ADAL" clId="{1688AB9D-F692-4DC9-88B3-6B3ACCB1BEE4}" dt="2022-12-13T05:29:40.824" v="247" actId="164"/>
          <ac:spMkLst>
            <pc:docMk/>
            <pc:sldMk cId="1770215893" sldId="256"/>
            <ac:spMk id="124" creationId="{145801F6-DC04-DB85-9751-B49006A1632F}"/>
          </ac:spMkLst>
        </pc:spChg>
        <pc:spChg chg="mod">
          <ac:chgData name="안창진" userId="478ad3a0-d57b-459c-8c2f-e081d1a74914" providerId="ADAL" clId="{1688AB9D-F692-4DC9-88B3-6B3ACCB1BEE4}" dt="2022-12-13T05:29:40.824" v="247" actId="164"/>
          <ac:spMkLst>
            <pc:docMk/>
            <pc:sldMk cId="1770215893" sldId="256"/>
            <ac:spMk id="125" creationId="{ADC06801-6617-53B0-DC22-266D74C9B8EC}"/>
          </ac:spMkLst>
        </pc:spChg>
        <pc:spChg chg="mod">
          <ac:chgData name="안창진" userId="478ad3a0-d57b-459c-8c2f-e081d1a74914" providerId="ADAL" clId="{1688AB9D-F692-4DC9-88B3-6B3ACCB1BEE4}" dt="2022-12-13T05:29:44.271" v="248" actId="164"/>
          <ac:spMkLst>
            <pc:docMk/>
            <pc:sldMk cId="1770215893" sldId="256"/>
            <ac:spMk id="128" creationId="{C45E7676-BC53-DF87-D926-3E2B470BCE2E}"/>
          </ac:spMkLst>
        </pc:spChg>
        <pc:spChg chg="mod">
          <ac:chgData name="안창진" userId="478ad3a0-d57b-459c-8c2f-e081d1a74914" providerId="ADAL" clId="{1688AB9D-F692-4DC9-88B3-6B3ACCB1BEE4}" dt="2022-12-13T05:29:44.271" v="248" actId="164"/>
          <ac:spMkLst>
            <pc:docMk/>
            <pc:sldMk cId="1770215893" sldId="256"/>
            <ac:spMk id="131" creationId="{65198266-57C0-DEDA-02A8-839C6CAD0989}"/>
          </ac:spMkLst>
        </pc:spChg>
        <pc:spChg chg="mod">
          <ac:chgData name="안창진" userId="478ad3a0-d57b-459c-8c2f-e081d1a74914" providerId="ADAL" clId="{1688AB9D-F692-4DC9-88B3-6B3ACCB1BEE4}" dt="2022-12-13T05:29:44.271" v="248" actId="164"/>
          <ac:spMkLst>
            <pc:docMk/>
            <pc:sldMk cId="1770215893" sldId="256"/>
            <ac:spMk id="132" creationId="{94D08067-5C82-F6CB-7FF4-C41754C3059F}"/>
          </ac:spMkLst>
        </pc:spChg>
        <pc:spChg chg="mod">
          <ac:chgData name="안창진" userId="478ad3a0-d57b-459c-8c2f-e081d1a74914" providerId="ADAL" clId="{1688AB9D-F692-4DC9-88B3-6B3ACCB1BEE4}" dt="2022-12-13T05:29:44.271" v="248" actId="164"/>
          <ac:spMkLst>
            <pc:docMk/>
            <pc:sldMk cId="1770215893" sldId="256"/>
            <ac:spMk id="133" creationId="{F369DB6D-9215-BE3F-2798-FBAB55A60B8E}"/>
          </ac:spMkLst>
        </pc:spChg>
        <pc:spChg chg="mod">
          <ac:chgData name="안창진" userId="478ad3a0-d57b-459c-8c2f-e081d1a74914" providerId="ADAL" clId="{1688AB9D-F692-4DC9-88B3-6B3ACCB1BEE4}" dt="2022-12-13T05:28:19.616" v="228" actId="164"/>
          <ac:spMkLst>
            <pc:docMk/>
            <pc:sldMk cId="1770215893" sldId="256"/>
            <ac:spMk id="136" creationId="{CBD3B889-133F-DA70-4BEF-0A9891FD6EF7}"/>
          </ac:spMkLst>
        </pc:spChg>
        <pc:spChg chg="mod">
          <ac:chgData name="안창진" userId="478ad3a0-d57b-459c-8c2f-e081d1a74914" providerId="ADAL" clId="{1688AB9D-F692-4DC9-88B3-6B3ACCB1BEE4}" dt="2022-12-13T05:28:19.616" v="228" actId="164"/>
          <ac:spMkLst>
            <pc:docMk/>
            <pc:sldMk cId="1770215893" sldId="256"/>
            <ac:spMk id="139" creationId="{8219265D-5837-765F-44E7-066D894CB4BF}"/>
          </ac:spMkLst>
        </pc:spChg>
        <pc:spChg chg="mod">
          <ac:chgData name="안창진" userId="478ad3a0-d57b-459c-8c2f-e081d1a74914" providerId="ADAL" clId="{1688AB9D-F692-4DC9-88B3-6B3ACCB1BEE4}" dt="2022-12-13T05:28:19.616" v="228" actId="164"/>
          <ac:spMkLst>
            <pc:docMk/>
            <pc:sldMk cId="1770215893" sldId="256"/>
            <ac:spMk id="140" creationId="{FD99CBD5-7019-CF9F-ABA5-E57B7FBE82EC}"/>
          </ac:spMkLst>
        </pc:spChg>
        <pc:spChg chg="mod">
          <ac:chgData name="안창진" userId="478ad3a0-d57b-459c-8c2f-e081d1a74914" providerId="ADAL" clId="{1688AB9D-F692-4DC9-88B3-6B3ACCB1BEE4}" dt="2022-12-13T05:28:19.616" v="228" actId="164"/>
          <ac:spMkLst>
            <pc:docMk/>
            <pc:sldMk cId="1770215893" sldId="256"/>
            <ac:spMk id="141" creationId="{54E2CAA4-A37A-27A4-1AE8-85290DFEB2D4}"/>
          </ac:spMkLst>
        </pc:spChg>
        <pc:spChg chg="mod">
          <ac:chgData name="안창진" userId="478ad3a0-d57b-459c-8c2f-e081d1a74914" providerId="ADAL" clId="{1688AB9D-F692-4DC9-88B3-6B3ACCB1BEE4}" dt="2022-12-13T05:28:19.616" v="228" actId="164"/>
          <ac:spMkLst>
            <pc:docMk/>
            <pc:sldMk cId="1770215893" sldId="256"/>
            <ac:spMk id="142" creationId="{DBBDFE8A-C1B1-B71D-9DE6-EBE1B7F10291}"/>
          </ac:spMkLst>
        </pc:spChg>
        <pc:spChg chg="mod">
          <ac:chgData name="안창진" userId="478ad3a0-d57b-459c-8c2f-e081d1a74914" providerId="ADAL" clId="{1688AB9D-F692-4DC9-88B3-6B3ACCB1BEE4}" dt="2022-12-13T05:29:35.217" v="245" actId="164"/>
          <ac:spMkLst>
            <pc:docMk/>
            <pc:sldMk cId="1770215893" sldId="256"/>
            <ac:spMk id="150" creationId="{331CE686-D50F-E6DE-DA33-9F015BEDC823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52" creationId="{C381AE07-C341-5273-84B9-4C2B8A235278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53" creationId="{003B99F0-3590-2D31-506E-4FB434A1172A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55" creationId="{6A1A6EF7-D931-7348-DDC5-2EFF6848123E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56" creationId="{00700FF1-D6A2-8263-DA5F-A058352A2F22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58" creationId="{BEFE5139-60F6-6752-111E-55DA847FAA5C}"/>
          </ac:spMkLst>
        </pc:spChg>
        <pc:spChg chg="mod">
          <ac:chgData name="안창진" userId="478ad3a0-d57b-459c-8c2f-e081d1a74914" providerId="ADAL" clId="{1688AB9D-F692-4DC9-88B3-6B3ACCB1BEE4}" dt="2022-12-13T05:19:10.016" v="0" actId="164"/>
          <ac:spMkLst>
            <pc:docMk/>
            <pc:sldMk cId="1770215893" sldId="256"/>
            <ac:spMk id="161" creationId="{4D8B6BC1-569E-FCC7-BA47-8766D5876C36}"/>
          </ac:spMkLst>
        </pc:spChg>
        <pc:spChg chg="mod">
          <ac:chgData name="안창진" userId="478ad3a0-d57b-459c-8c2f-e081d1a74914" providerId="ADAL" clId="{1688AB9D-F692-4DC9-88B3-6B3ACCB1BEE4}" dt="2022-12-13T05:19:10.016" v="0" actId="164"/>
          <ac:spMkLst>
            <pc:docMk/>
            <pc:sldMk cId="1770215893" sldId="256"/>
            <ac:spMk id="162" creationId="{506A7334-AA06-C97B-6F0B-28DE8F7D9BA3}"/>
          </ac:spMkLst>
        </pc:spChg>
        <pc:spChg chg="mod">
          <ac:chgData name="안창진" userId="478ad3a0-d57b-459c-8c2f-e081d1a74914" providerId="ADAL" clId="{1688AB9D-F692-4DC9-88B3-6B3ACCB1BEE4}" dt="2022-12-13T05:19:10.016" v="0" actId="164"/>
          <ac:spMkLst>
            <pc:docMk/>
            <pc:sldMk cId="1770215893" sldId="256"/>
            <ac:spMk id="163" creationId="{1BA30B28-A258-D154-3A2D-553CD21C29B8}"/>
          </ac:spMkLst>
        </pc:spChg>
        <pc:spChg chg="mod">
          <ac:chgData name="안창진" userId="478ad3a0-d57b-459c-8c2f-e081d1a74914" providerId="ADAL" clId="{1688AB9D-F692-4DC9-88B3-6B3ACCB1BEE4}" dt="2022-12-13T05:19:10.016" v="0" actId="164"/>
          <ac:spMkLst>
            <pc:docMk/>
            <pc:sldMk cId="1770215893" sldId="256"/>
            <ac:spMk id="164" creationId="{EBEE2280-B11E-CC85-18AB-C65FF466CC68}"/>
          </ac:spMkLst>
        </pc:spChg>
        <pc:spChg chg="mod">
          <ac:chgData name="안창진" userId="478ad3a0-d57b-459c-8c2f-e081d1a74914" providerId="ADAL" clId="{1688AB9D-F692-4DC9-88B3-6B3ACCB1BEE4}" dt="2022-12-13T05:19:10.016" v="0" actId="164"/>
          <ac:spMkLst>
            <pc:docMk/>
            <pc:sldMk cId="1770215893" sldId="256"/>
            <ac:spMk id="165" creationId="{4AB5F853-7114-DAD1-B257-EB1B2BBAA0F4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69" creationId="{04EF6B59-DB7C-9534-59B1-D915BB52CB8E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70" creationId="{D4B9EBAC-B565-CAF2-BBE8-A53FEFA93312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71" creationId="{22C02A18-4544-2D39-AAD1-B3613BF87346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72" creationId="{97EE2C02-8DB6-B874-FDBB-5D13461FEDD5}"/>
          </ac:spMkLst>
        </pc:spChg>
        <pc:spChg chg="mod">
          <ac:chgData name="안창진" userId="478ad3a0-d57b-459c-8c2f-e081d1a74914" providerId="ADAL" clId="{1688AB9D-F692-4DC9-88B3-6B3ACCB1BEE4}" dt="2022-12-13T05:29:51.689" v="249"/>
          <ac:spMkLst>
            <pc:docMk/>
            <pc:sldMk cId="1770215893" sldId="256"/>
            <ac:spMk id="173" creationId="{12CCC71A-D760-5AB8-F46C-5DA3C8138CF5}"/>
          </ac:spMkLst>
        </pc:spChg>
        <pc:spChg chg="add mod ord">
          <ac:chgData name="안창진" userId="478ad3a0-d57b-459c-8c2f-e081d1a74914" providerId="ADAL" clId="{1688AB9D-F692-4DC9-88B3-6B3ACCB1BEE4}" dt="2022-12-13T05:31:59.994" v="283" actId="14100"/>
          <ac:spMkLst>
            <pc:docMk/>
            <pc:sldMk cId="1770215893" sldId="256"/>
            <ac:spMk id="178" creationId="{497C66B1-51E6-761B-EEFC-2D8D37C29C26}"/>
          </ac:spMkLst>
        </pc:spChg>
        <pc:spChg chg="mod">
          <ac:chgData name="안창진" userId="478ad3a0-d57b-459c-8c2f-e081d1a74914" providerId="ADAL" clId="{1688AB9D-F692-4DC9-88B3-6B3ACCB1BEE4}" dt="2022-12-13T05:29:55.316" v="251"/>
          <ac:spMkLst>
            <pc:docMk/>
            <pc:sldMk cId="1770215893" sldId="256"/>
            <ac:spMk id="180" creationId="{62752E76-1C8B-7247-11CF-F0E1F6BDEEAF}"/>
          </ac:spMkLst>
        </pc:spChg>
        <pc:spChg chg="mod">
          <ac:chgData name="안창진" userId="478ad3a0-d57b-459c-8c2f-e081d1a74914" providerId="ADAL" clId="{1688AB9D-F692-4DC9-88B3-6B3ACCB1BEE4}" dt="2022-12-13T05:29:55.316" v="251"/>
          <ac:spMkLst>
            <pc:docMk/>
            <pc:sldMk cId="1770215893" sldId="256"/>
            <ac:spMk id="181" creationId="{5A208E2C-2134-A0C0-C58A-3EDDAEE40BE3}"/>
          </ac:spMkLst>
        </pc:spChg>
        <pc:spChg chg="mod">
          <ac:chgData name="안창진" userId="478ad3a0-d57b-459c-8c2f-e081d1a74914" providerId="ADAL" clId="{1688AB9D-F692-4DC9-88B3-6B3ACCB1BEE4}" dt="2022-12-13T05:29:55.316" v="251"/>
          <ac:spMkLst>
            <pc:docMk/>
            <pc:sldMk cId="1770215893" sldId="256"/>
            <ac:spMk id="182" creationId="{BEC65729-17D1-178D-3216-E7213ED5DFE8}"/>
          </ac:spMkLst>
        </pc:spChg>
        <pc:spChg chg="mod">
          <ac:chgData name="안창진" userId="478ad3a0-d57b-459c-8c2f-e081d1a74914" providerId="ADAL" clId="{1688AB9D-F692-4DC9-88B3-6B3ACCB1BEE4}" dt="2022-12-13T05:29:55.316" v="251"/>
          <ac:spMkLst>
            <pc:docMk/>
            <pc:sldMk cId="1770215893" sldId="256"/>
            <ac:spMk id="183" creationId="{7CCB7DAC-B8BC-68B9-6E4C-1979B8722718}"/>
          </ac:spMkLst>
        </pc:spChg>
        <pc:spChg chg="mod">
          <ac:chgData name="안창진" userId="478ad3a0-d57b-459c-8c2f-e081d1a74914" providerId="ADAL" clId="{1688AB9D-F692-4DC9-88B3-6B3ACCB1BEE4}" dt="2022-12-13T05:29:55.316" v="251"/>
          <ac:spMkLst>
            <pc:docMk/>
            <pc:sldMk cId="1770215893" sldId="256"/>
            <ac:spMk id="184" creationId="{8BE89F43-1B64-87CC-9F33-F3AAB59678A8}"/>
          </ac:spMkLst>
        </pc:spChg>
        <pc:spChg chg="mod ord topLvl">
          <ac:chgData name="안창진" userId="478ad3a0-d57b-459c-8c2f-e081d1a74914" providerId="ADAL" clId="{1688AB9D-F692-4DC9-88B3-6B3ACCB1BEE4}" dt="2022-12-13T05:31:41.448" v="277" actId="164"/>
          <ac:spMkLst>
            <pc:docMk/>
            <pc:sldMk cId="1770215893" sldId="256"/>
            <ac:spMk id="191" creationId="{D3B5990D-CCCE-E230-9E56-9C3EEA52CB3F}"/>
          </ac:spMkLst>
        </pc:spChg>
        <pc:spChg chg="mod ord topLvl">
          <ac:chgData name="안창진" userId="478ad3a0-d57b-459c-8c2f-e081d1a74914" providerId="ADAL" clId="{1688AB9D-F692-4DC9-88B3-6B3ACCB1BEE4}" dt="2022-12-13T05:31:41.448" v="277" actId="164"/>
          <ac:spMkLst>
            <pc:docMk/>
            <pc:sldMk cId="1770215893" sldId="256"/>
            <ac:spMk id="192" creationId="{A9374A84-FA17-D777-9AE0-A6749DAD8E9E}"/>
          </ac:spMkLst>
        </pc:spChg>
        <pc:spChg chg="mod ord topLvl">
          <ac:chgData name="안창진" userId="478ad3a0-d57b-459c-8c2f-e081d1a74914" providerId="ADAL" clId="{1688AB9D-F692-4DC9-88B3-6B3ACCB1BEE4}" dt="2022-12-13T05:31:41.448" v="277" actId="164"/>
          <ac:spMkLst>
            <pc:docMk/>
            <pc:sldMk cId="1770215893" sldId="256"/>
            <ac:spMk id="193" creationId="{1D5CE83E-CC86-2B1A-0BBD-B210C65B4411}"/>
          </ac:spMkLst>
        </pc:spChg>
        <pc:spChg chg="mod ord topLvl">
          <ac:chgData name="안창진" userId="478ad3a0-d57b-459c-8c2f-e081d1a74914" providerId="ADAL" clId="{1688AB9D-F692-4DC9-88B3-6B3ACCB1BEE4}" dt="2022-12-13T05:31:41.448" v="277" actId="164"/>
          <ac:spMkLst>
            <pc:docMk/>
            <pc:sldMk cId="1770215893" sldId="256"/>
            <ac:spMk id="194" creationId="{AA33F6F8-2864-2F79-92F1-4F9E2C794139}"/>
          </ac:spMkLst>
        </pc:spChg>
        <pc:spChg chg="mod ord topLvl">
          <ac:chgData name="안창진" userId="478ad3a0-d57b-459c-8c2f-e081d1a74914" providerId="ADAL" clId="{1688AB9D-F692-4DC9-88B3-6B3ACCB1BEE4}" dt="2022-12-13T05:31:41.448" v="277" actId="164"/>
          <ac:spMkLst>
            <pc:docMk/>
            <pc:sldMk cId="1770215893" sldId="256"/>
            <ac:spMk id="199" creationId="{71E32125-3BE9-82C7-F3EE-602B485CDD46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01" creationId="{56C965A1-BFD2-E3E0-9CBB-3DBF434465B0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02" creationId="{AD3CB3AA-53F7-DA61-2945-AD6F3CF59434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03" creationId="{3BFDE5B6-05C7-C937-F7E5-B92EBA842609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04" creationId="{AFC060DA-8513-003D-0085-B2AD02F1C2F6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05" creationId="{20946C4A-07AF-CEED-CED7-AF7C67A04C3C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09" creationId="{BD3C2ADF-E14B-4C46-7B39-425CD5D8E9C6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10" creationId="{E949C245-5567-C737-4F15-D84DDD8B2393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11" creationId="{D7D9052B-68E2-A5E6-497C-1B1ACE421536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12" creationId="{ACC20BBB-57A8-1CAC-4592-6B1B983C4501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13" creationId="{CC19BD8A-AA09-CC4D-BB0E-52B909718215}"/>
          </ac:spMkLst>
        </pc:spChg>
        <pc:spChg chg="mod">
          <ac:chgData name="안창진" userId="478ad3a0-d57b-459c-8c2f-e081d1a74914" providerId="ADAL" clId="{1688AB9D-F692-4DC9-88B3-6B3ACCB1BEE4}" dt="2022-12-13T05:30:54.500" v="262"/>
          <ac:spMkLst>
            <pc:docMk/>
            <pc:sldMk cId="1770215893" sldId="256"/>
            <ac:spMk id="216" creationId="{30565052-0783-3FBA-1A3C-565E6FED7FC3}"/>
          </ac:spMkLst>
        </pc:spChg>
        <pc:spChg chg="mod">
          <ac:chgData name="안창진" userId="478ad3a0-d57b-459c-8c2f-e081d1a74914" providerId="ADAL" clId="{1688AB9D-F692-4DC9-88B3-6B3ACCB1BEE4}" dt="2022-12-14T02:19:04.341" v="344" actId="207"/>
          <ac:spMkLst>
            <pc:docMk/>
            <pc:sldMk cId="1770215893" sldId="256"/>
            <ac:spMk id="220" creationId="{DEC792EF-621D-1EF2-BAA1-0E8954D0BE84}"/>
          </ac:spMkLst>
        </pc:spChg>
        <pc:spChg chg="mod">
          <ac:chgData name="안창진" userId="478ad3a0-d57b-459c-8c2f-e081d1a74914" providerId="ADAL" clId="{1688AB9D-F692-4DC9-88B3-6B3ACCB1BEE4}" dt="2022-12-13T05:35:54.210" v="324" actId="1038"/>
          <ac:spMkLst>
            <pc:docMk/>
            <pc:sldMk cId="1770215893" sldId="256"/>
            <ac:spMk id="221" creationId="{B782099A-8BDE-7665-6808-B3E925F9903A}"/>
          </ac:spMkLst>
        </pc:spChg>
        <pc:grpChg chg="add del mod">
          <ac:chgData name="안창진" userId="478ad3a0-d57b-459c-8c2f-e081d1a74914" providerId="ADAL" clId="{1688AB9D-F692-4DC9-88B3-6B3ACCB1BEE4}" dt="2022-12-13T05:19:24.069" v="5" actId="21"/>
          <ac:grpSpMkLst>
            <pc:docMk/>
            <pc:sldMk cId="1770215893" sldId="256"/>
            <ac:grpSpMk id="2" creationId="{F1AFECEE-1DB1-022B-C7CF-BC21B09B1E32}"/>
          </ac:grpSpMkLst>
        </pc:grpChg>
        <pc:grpChg chg="add del mod">
          <ac:chgData name="안창진" userId="478ad3a0-d57b-459c-8c2f-e081d1a74914" providerId="ADAL" clId="{1688AB9D-F692-4DC9-88B3-6B3ACCB1BEE4}" dt="2022-12-13T05:28:36.759" v="241" actId="478"/>
          <ac:grpSpMkLst>
            <pc:docMk/>
            <pc:sldMk cId="1770215893" sldId="256"/>
            <ac:grpSpMk id="4" creationId="{B1ECD141-55BE-A360-3CA0-ECBC4B476C2F}"/>
          </ac:grpSpMkLst>
        </pc:grpChg>
        <pc:grpChg chg="add mod">
          <ac:chgData name="안창진" userId="478ad3a0-d57b-459c-8c2f-e081d1a74914" providerId="ADAL" clId="{1688AB9D-F692-4DC9-88B3-6B3ACCB1BEE4}" dt="2022-12-13T05:25:43.282" v="198" actId="1037"/>
          <ac:grpSpMkLst>
            <pc:docMk/>
            <pc:sldMk cId="1770215893" sldId="256"/>
            <ac:grpSpMk id="52" creationId="{CDCFBC92-D1EA-A1A0-B093-175B775807C7}"/>
          </ac:grpSpMkLst>
        </pc:grpChg>
        <pc:grpChg chg="add mod">
          <ac:chgData name="안창진" userId="478ad3a0-d57b-459c-8c2f-e081d1a74914" providerId="ADAL" clId="{1688AB9D-F692-4DC9-88B3-6B3ACCB1BEE4}" dt="2022-12-13T05:34:48.204" v="313" actId="408"/>
          <ac:grpSpMkLst>
            <pc:docMk/>
            <pc:sldMk cId="1770215893" sldId="256"/>
            <ac:grpSpMk id="55" creationId="{35937C17-EEB8-B37D-2C68-9AE7F4116164}"/>
          </ac:grpSpMkLst>
        </pc:grpChg>
        <pc:grpChg chg="add del mod">
          <ac:chgData name="안창진" userId="478ad3a0-d57b-459c-8c2f-e081d1a74914" providerId="ADAL" clId="{1688AB9D-F692-4DC9-88B3-6B3ACCB1BEE4}" dt="2022-12-13T05:27:34.061" v="227" actId="478"/>
          <ac:grpSpMkLst>
            <pc:docMk/>
            <pc:sldMk cId="1770215893" sldId="256"/>
            <ac:grpSpMk id="57" creationId="{3386F8E4-159B-7901-7151-DA89B13928FF}"/>
          </ac:grpSpMkLst>
        </pc:grpChg>
        <pc:grpChg chg="add mod">
          <ac:chgData name="안창진" userId="478ad3a0-d57b-459c-8c2f-e081d1a74914" providerId="ADAL" clId="{1688AB9D-F692-4DC9-88B3-6B3ACCB1BEE4}" dt="2022-12-13T05:32:04.754" v="285" actId="554"/>
          <ac:grpSpMkLst>
            <pc:docMk/>
            <pc:sldMk cId="1770215893" sldId="256"/>
            <ac:grpSpMk id="59" creationId="{96775BBF-A20E-8F1E-854A-2AD38F8CC3F8}"/>
          </ac:grpSpMkLst>
        </pc:grpChg>
        <pc:grpChg chg="add mod">
          <ac:chgData name="안창진" userId="478ad3a0-d57b-459c-8c2f-e081d1a74914" providerId="ADAL" clId="{1688AB9D-F692-4DC9-88B3-6B3ACCB1BEE4}" dt="2022-12-13T05:27:32.405" v="226" actId="552"/>
          <ac:grpSpMkLst>
            <pc:docMk/>
            <pc:sldMk cId="1770215893" sldId="256"/>
            <ac:grpSpMk id="74" creationId="{90148E68-D828-CD72-0458-01ECB37F3718}"/>
          </ac:grpSpMkLst>
        </pc:grpChg>
        <pc:grpChg chg="add del mod">
          <ac:chgData name="안창진" userId="478ad3a0-d57b-459c-8c2f-e081d1a74914" providerId="ADAL" clId="{1688AB9D-F692-4DC9-88B3-6B3ACCB1BEE4}" dt="2022-12-13T05:30:23.766" v="261" actId="478"/>
          <ac:grpSpMkLst>
            <pc:docMk/>
            <pc:sldMk cId="1770215893" sldId="256"/>
            <ac:grpSpMk id="104" creationId="{61A553CD-D3EB-CA93-79BC-78130F771B86}"/>
          </ac:grpSpMkLst>
        </pc:grpChg>
        <pc:grpChg chg="add mod">
          <ac:chgData name="안창진" userId="478ad3a0-d57b-459c-8c2f-e081d1a74914" providerId="ADAL" clId="{1688AB9D-F692-4DC9-88B3-6B3ACCB1BEE4}" dt="2022-12-13T05:28:35.227" v="240" actId="552"/>
          <ac:grpSpMkLst>
            <pc:docMk/>
            <pc:sldMk cId="1770215893" sldId="256"/>
            <ac:grpSpMk id="109" creationId="{B6741F92-AD25-F333-FDE9-FD28D38A69E8}"/>
          </ac:grpSpMkLst>
        </pc:grpChg>
        <pc:grpChg chg="add del mod">
          <ac:chgData name="안창진" userId="478ad3a0-d57b-459c-8c2f-e081d1a74914" providerId="ADAL" clId="{1688AB9D-F692-4DC9-88B3-6B3ACCB1BEE4}" dt="2022-12-13T05:32:06.358" v="286" actId="478"/>
          <ac:grpSpMkLst>
            <pc:docMk/>
            <pc:sldMk cId="1770215893" sldId="256"/>
            <ac:grpSpMk id="135" creationId="{5AE986E7-CCD6-17BE-F683-EF91F973EAB5}"/>
          </ac:grpSpMkLst>
        </pc:grpChg>
        <pc:grpChg chg="add mod">
          <ac:chgData name="안창진" userId="478ad3a0-d57b-459c-8c2f-e081d1a74914" providerId="ADAL" clId="{1688AB9D-F692-4DC9-88B3-6B3ACCB1BEE4}" dt="2022-12-13T05:29:32.100" v="244" actId="164"/>
          <ac:grpSpMkLst>
            <pc:docMk/>
            <pc:sldMk cId="1770215893" sldId="256"/>
            <ac:grpSpMk id="137" creationId="{678B3A65-27AB-3DC2-3CF3-2E6D7D1E3014}"/>
          </ac:grpSpMkLst>
        </pc:grpChg>
        <pc:grpChg chg="add del mod">
          <ac:chgData name="안창진" userId="478ad3a0-d57b-459c-8c2f-e081d1a74914" providerId="ADAL" clId="{1688AB9D-F692-4DC9-88B3-6B3ACCB1BEE4}" dt="2022-12-13T05:31:51.623" v="281" actId="478"/>
          <ac:grpSpMkLst>
            <pc:docMk/>
            <pc:sldMk cId="1770215893" sldId="256"/>
            <ac:grpSpMk id="138" creationId="{F74C164B-903D-619C-CD81-6D5CA42FF020}"/>
          </ac:grpSpMkLst>
        </pc:grpChg>
        <pc:grpChg chg="add del mod">
          <ac:chgData name="안창진" userId="478ad3a0-d57b-459c-8c2f-e081d1a74914" providerId="ADAL" clId="{1688AB9D-F692-4DC9-88B3-6B3ACCB1BEE4}" dt="2022-12-13T05:31:06.389" v="269" actId="478"/>
          <ac:grpSpMkLst>
            <pc:docMk/>
            <pc:sldMk cId="1770215893" sldId="256"/>
            <ac:grpSpMk id="145" creationId="{93B7D755-E377-A786-74EB-8A1029A6C6DE}"/>
          </ac:grpSpMkLst>
        </pc:grpChg>
        <pc:grpChg chg="add del mod">
          <ac:chgData name="안창진" userId="478ad3a0-d57b-459c-8c2f-e081d1a74914" providerId="ADAL" clId="{1688AB9D-F692-4DC9-88B3-6B3ACCB1BEE4}" dt="2022-12-13T05:31:00.102" v="266" actId="478"/>
          <ac:grpSpMkLst>
            <pc:docMk/>
            <pc:sldMk cId="1770215893" sldId="256"/>
            <ac:grpSpMk id="146" creationId="{ED493C78-63AE-07BD-7C9C-AA298F3A7B74}"/>
          </ac:grpSpMkLst>
        </pc:grpChg>
        <pc:grpChg chg="add del mod">
          <ac:chgData name="안창진" userId="478ad3a0-d57b-459c-8c2f-e081d1a74914" providerId="ADAL" clId="{1688AB9D-F692-4DC9-88B3-6B3ACCB1BEE4}" dt="2022-12-13T05:30:01.526" v="255" actId="478"/>
          <ac:grpSpMkLst>
            <pc:docMk/>
            <pc:sldMk cId="1770215893" sldId="256"/>
            <ac:grpSpMk id="147" creationId="{4834FF73-22D1-CC60-C17A-5BA661F6B186}"/>
          </ac:grpSpMkLst>
        </pc:grpChg>
        <pc:grpChg chg="add mod">
          <ac:chgData name="안창진" userId="478ad3a0-d57b-459c-8c2f-e081d1a74914" providerId="ADAL" clId="{1688AB9D-F692-4DC9-88B3-6B3ACCB1BEE4}" dt="2022-12-13T05:30:00.004" v="254" actId="555"/>
          <ac:grpSpMkLst>
            <pc:docMk/>
            <pc:sldMk cId="1770215893" sldId="256"/>
            <ac:grpSpMk id="151" creationId="{D0ED16CE-6B0A-95D5-73EB-4E1AB8B03C2C}"/>
          </ac:grpSpMkLst>
        </pc:grpChg>
        <pc:grpChg chg="add mod">
          <ac:chgData name="안창진" userId="478ad3a0-d57b-459c-8c2f-e081d1a74914" providerId="ADAL" clId="{1688AB9D-F692-4DC9-88B3-6B3ACCB1BEE4}" dt="2022-12-13T05:30:18.549" v="260" actId="554"/>
          <ac:grpSpMkLst>
            <pc:docMk/>
            <pc:sldMk cId="1770215893" sldId="256"/>
            <ac:grpSpMk id="168" creationId="{555F96F8-35D4-D14B-EF34-0A07A96877E6}"/>
          </ac:grpSpMkLst>
        </pc:grpChg>
        <pc:grpChg chg="add del mod">
          <ac:chgData name="안창진" userId="478ad3a0-d57b-459c-8c2f-e081d1a74914" providerId="ADAL" clId="{1688AB9D-F692-4DC9-88B3-6B3ACCB1BEE4}" dt="2022-12-13T05:31:56.062" v="282" actId="478"/>
          <ac:grpSpMkLst>
            <pc:docMk/>
            <pc:sldMk cId="1770215893" sldId="256"/>
            <ac:grpSpMk id="179" creationId="{C03B4A7B-1851-0161-BDE3-4613430A4CCE}"/>
          </ac:grpSpMkLst>
        </pc:grpChg>
        <pc:grpChg chg="add del mod">
          <ac:chgData name="안창진" userId="478ad3a0-d57b-459c-8c2f-e081d1a74914" providerId="ADAL" clId="{1688AB9D-F692-4DC9-88B3-6B3ACCB1BEE4}" dt="2022-12-13T05:31:25.512" v="272" actId="165"/>
          <ac:grpSpMkLst>
            <pc:docMk/>
            <pc:sldMk cId="1770215893" sldId="256"/>
            <ac:grpSpMk id="190" creationId="{E34FF714-AB03-D866-51A2-F2BED5F0CDD5}"/>
          </ac:grpSpMkLst>
        </pc:grpChg>
        <pc:grpChg chg="add mod">
          <ac:chgData name="안창진" userId="478ad3a0-d57b-459c-8c2f-e081d1a74914" providerId="ADAL" clId="{1688AB9D-F692-4DC9-88B3-6B3ACCB1BEE4}" dt="2022-12-13T05:31:04.692" v="268" actId="555"/>
          <ac:grpSpMkLst>
            <pc:docMk/>
            <pc:sldMk cId="1770215893" sldId="256"/>
            <ac:grpSpMk id="200" creationId="{7AA8D2A9-009C-61D8-A6CE-77429016CB01}"/>
          </ac:grpSpMkLst>
        </pc:grpChg>
        <pc:grpChg chg="add mod">
          <ac:chgData name="안창진" userId="478ad3a0-d57b-459c-8c2f-e081d1a74914" providerId="ADAL" clId="{1688AB9D-F692-4DC9-88B3-6B3ACCB1BEE4}" dt="2022-12-13T05:30:58.553" v="265" actId="555"/>
          <ac:grpSpMkLst>
            <pc:docMk/>
            <pc:sldMk cId="1770215893" sldId="256"/>
            <ac:grpSpMk id="208" creationId="{E291F482-97DB-6ACB-DFEC-C17D9B5BC250}"/>
          </ac:grpSpMkLst>
        </pc:grpChg>
        <pc:grpChg chg="add mod">
          <ac:chgData name="안창진" userId="478ad3a0-d57b-459c-8c2f-e081d1a74914" providerId="ADAL" clId="{1688AB9D-F692-4DC9-88B3-6B3ACCB1BEE4}" dt="2022-12-13T05:31:49.876" v="280" actId="554"/>
          <ac:grpSpMkLst>
            <pc:docMk/>
            <pc:sldMk cId="1770215893" sldId="256"/>
            <ac:grpSpMk id="218" creationId="{5A30F4F5-7AB2-5C88-20E9-58B31AE79BAF}"/>
          </ac:grpSpMkLst>
        </pc:grpChg>
        <pc:grpChg chg="add mod">
          <ac:chgData name="안창진" userId="478ad3a0-d57b-459c-8c2f-e081d1a74914" providerId="ADAL" clId="{1688AB9D-F692-4DC9-88B3-6B3ACCB1BEE4}" dt="2022-12-13T05:34:18.919" v="296" actId="571"/>
          <ac:grpSpMkLst>
            <pc:docMk/>
            <pc:sldMk cId="1770215893" sldId="256"/>
            <ac:grpSpMk id="219" creationId="{96008DEE-FC00-7F81-1BE1-02554D7CCB98}"/>
          </ac:grpSpMkLst>
        </pc:grpChg>
        <pc:picChg chg="mod">
          <ac:chgData name="안창진" userId="478ad3a0-d57b-459c-8c2f-e081d1a74914" providerId="ADAL" clId="{1688AB9D-F692-4DC9-88B3-6B3ACCB1BEE4}" dt="2022-12-13T05:29:35.217" v="245" actId="164"/>
          <ac:picMkLst>
            <pc:docMk/>
            <pc:sldMk cId="1770215893" sldId="256"/>
            <ac:picMk id="3" creationId="{1DD1AB24-DF15-96EF-805A-D1F8FD095EC9}"/>
          </ac:picMkLst>
        </pc:picChg>
        <pc:picChg chg="mod">
          <ac:chgData name="안창진" userId="478ad3a0-d57b-459c-8c2f-e081d1a74914" providerId="ADAL" clId="{1688AB9D-F692-4DC9-88B3-6B3ACCB1BEE4}" dt="2022-12-13T05:19:30.498" v="9"/>
          <ac:picMkLst>
            <pc:docMk/>
            <pc:sldMk cId="1770215893" sldId="256"/>
            <ac:picMk id="10" creationId="{BECA93A1-E1C3-2ADA-B849-D0EBAF03ADB3}"/>
          </ac:picMkLst>
        </pc:picChg>
        <pc:picChg chg="mod">
          <ac:chgData name="안창진" userId="478ad3a0-d57b-459c-8c2f-e081d1a74914" providerId="ADAL" clId="{1688AB9D-F692-4DC9-88B3-6B3ACCB1BEE4}" dt="2022-12-13T05:19:30.498" v="9"/>
          <ac:picMkLst>
            <pc:docMk/>
            <pc:sldMk cId="1770215893" sldId="256"/>
            <ac:picMk id="11" creationId="{3A90E438-3B0D-D3AE-6CF8-078F670CA6FA}"/>
          </ac:picMkLst>
        </pc:picChg>
        <pc:picChg chg="mod">
          <ac:chgData name="안창진" userId="478ad3a0-d57b-459c-8c2f-e081d1a74914" providerId="ADAL" clId="{1688AB9D-F692-4DC9-88B3-6B3ACCB1BEE4}" dt="2022-12-13T05:19:30.498" v="9"/>
          <ac:picMkLst>
            <pc:docMk/>
            <pc:sldMk cId="1770215893" sldId="256"/>
            <ac:picMk id="12" creationId="{F74D64A4-ECE6-25F1-FE75-A4590F275CA0}"/>
          </ac:picMkLst>
        </pc:picChg>
        <pc:picChg chg="mod">
          <ac:chgData name="안창진" userId="478ad3a0-d57b-459c-8c2f-e081d1a74914" providerId="ADAL" clId="{1688AB9D-F692-4DC9-88B3-6B3ACCB1BEE4}" dt="2022-12-13T05:28:19.616" v="228" actId="164"/>
          <ac:picMkLst>
            <pc:docMk/>
            <pc:sldMk cId="1770215893" sldId="256"/>
            <ac:picMk id="13" creationId="{CA44B24B-F93A-EF78-EBC1-E9B60FE7CF71}"/>
          </ac:picMkLst>
        </pc:picChg>
        <pc:picChg chg="mod">
          <ac:chgData name="안창진" userId="478ad3a0-d57b-459c-8c2f-e081d1a74914" providerId="ADAL" clId="{1688AB9D-F692-4DC9-88B3-6B3ACCB1BEE4}" dt="2022-12-13T05:19:30.498" v="9"/>
          <ac:picMkLst>
            <pc:docMk/>
            <pc:sldMk cId="1770215893" sldId="256"/>
            <ac:picMk id="14" creationId="{E53FC79E-08EF-CA9D-C241-62EE6600380F}"/>
          </ac:picMkLst>
        </pc:picChg>
        <pc:picChg chg="mod">
          <ac:chgData name="안창진" userId="478ad3a0-d57b-459c-8c2f-e081d1a74914" providerId="ADAL" clId="{1688AB9D-F692-4DC9-88B3-6B3ACCB1BEE4}" dt="2022-12-13T05:28:19.616" v="228" actId="164"/>
          <ac:picMkLst>
            <pc:docMk/>
            <pc:sldMk cId="1770215893" sldId="256"/>
            <ac:picMk id="15" creationId="{BF3817FB-2789-FE9C-A8C7-61AA1BAF53A8}"/>
          </ac:picMkLst>
        </pc:picChg>
        <pc:picChg chg="mod">
          <ac:chgData name="안창진" userId="478ad3a0-d57b-459c-8c2f-e081d1a74914" providerId="ADAL" clId="{1688AB9D-F692-4DC9-88B3-6B3ACCB1BEE4}" dt="2022-12-13T05:19:30.498" v="9"/>
          <ac:picMkLst>
            <pc:docMk/>
            <pc:sldMk cId="1770215893" sldId="256"/>
            <ac:picMk id="16" creationId="{1DF4BD19-514E-C93F-6482-6096697B3B73}"/>
          </ac:picMkLst>
        </pc:picChg>
        <pc:picChg chg="mod">
          <ac:chgData name="안창진" userId="478ad3a0-d57b-459c-8c2f-e081d1a74914" providerId="ADAL" clId="{1688AB9D-F692-4DC9-88B3-6B3ACCB1BEE4}" dt="2022-12-13T05:28:19.616" v="228" actId="164"/>
          <ac:picMkLst>
            <pc:docMk/>
            <pc:sldMk cId="1770215893" sldId="256"/>
            <ac:picMk id="17" creationId="{3E2D6375-A20C-8964-F28A-6FE7E5821DEE}"/>
          </ac:picMkLst>
        </pc:picChg>
        <pc:picChg chg="mod">
          <ac:chgData name="안창진" userId="478ad3a0-d57b-459c-8c2f-e081d1a74914" providerId="ADAL" clId="{1688AB9D-F692-4DC9-88B3-6B3ACCB1BEE4}" dt="2022-12-13T05:19:30.498" v="9"/>
          <ac:picMkLst>
            <pc:docMk/>
            <pc:sldMk cId="1770215893" sldId="256"/>
            <ac:picMk id="18" creationId="{E645FC60-F009-02D7-CC45-1B148F6060C1}"/>
          </ac:picMkLst>
        </pc:picChg>
        <pc:picChg chg="mod">
          <ac:chgData name="안창진" userId="478ad3a0-d57b-459c-8c2f-e081d1a74914" providerId="ADAL" clId="{1688AB9D-F692-4DC9-88B3-6B3ACCB1BEE4}" dt="2022-12-13T05:19:10.016" v="0" actId="164"/>
          <ac:picMkLst>
            <pc:docMk/>
            <pc:sldMk cId="1770215893" sldId="256"/>
            <ac:picMk id="24" creationId="{8418BAA0-CA70-9BD4-672D-E023F9EA1D96}"/>
          </ac:picMkLst>
        </pc:picChg>
        <pc:picChg chg="mod">
          <ac:chgData name="안창진" userId="478ad3a0-d57b-459c-8c2f-e081d1a74914" providerId="ADAL" clId="{1688AB9D-F692-4DC9-88B3-6B3ACCB1BEE4}" dt="2022-12-13T05:19:10.016" v="0" actId="164"/>
          <ac:picMkLst>
            <pc:docMk/>
            <pc:sldMk cId="1770215893" sldId="256"/>
            <ac:picMk id="25" creationId="{A40B5708-D4D0-E420-3504-E18DB6AAB9AD}"/>
          </ac:picMkLst>
        </pc:picChg>
        <pc:picChg chg="mod">
          <ac:chgData name="안창진" userId="478ad3a0-d57b-459c-8c2f-e081d1a74914" providerId="ADAL" clId="{1688AB9D-F692-4DC9-88B3-6B3ACCB1BEE4}" dt="2022-12-13T05:29:38.455" v="246" actId="164"/>
          <ac:picMkLst>
            <pc:docMk/>
            <pc:sldMk cId="1770215893" sldId="256"/>
            <ac:picMk id="28" creationId="{6CA110E9-15C4-F943-C4C0-ED181A71480C}"/>
          </ac:picMkLst>
        </pc:picChg>
        <pc:picChg chg="mod">
          <ac:chgData name="안창진" userId="478ad3a0-d57b-459c-8c2f-e081d1a74914" providerId="ADAL" clId="{1688AB9D-F692-4DC9-88B3-6B3ACCB1BEE4}" dt="2022-12-13T05:29:38.455" v="246" actId="164"/>
          <ac:picMkLst>
            <pc:docMk/>
            <pc:sldMk cId="1770215893" sldId="256"/>
            <ac:picMk id="35" creationId="{8A73644C-B0EF-EEFF-C560-6A6DAD913030}"/>
          </ac:picMkLst>
        </pc:picChg>
        <pc:picChg chg="mod">
          <ac:chgData name="안창진" userId="478ad3a0-d57b-459c-8c2f-e081d1a74914" providerId="ADAL" clId="{1688AB9D-F692-4DC9-88B3-6B3ACCB1BEE4}" dt="2022-12-13T05:29:38.455" v="246" actId="164"/>
          <ac:picMkLst>
            <pc:docMk/>
            <pc:sldMk cId="1770215893" sldId="256"/>
            <ac:picMk id="36" creationId="{78B0A477-09D1-2334-FB7A-7DA644F6AE26}"/>
          </ac:picMkLst>
        </pc:picChg>
        <pc:picChg chg="mod">
          <ac:chgData name="안창진" userId="478ad3a0-d57b-459c-8c2f-e081d1a74914" providerId="ADAL" clId="{1688AB9D-F692-4DC9-88B3-6B3ACCB1BEE4}" dt="2022-12-13T05:29:38.455" v="246" actId="164"/>
          <ac:picMkLst>
            <pc:docMk/>
            <pc:sldMk cId="1770215893" sldId="256"/>
            <ac:picMk id="37" creationId="{24EB9165-D5B1-0EC8-99D9-27549850FC7E}"/>
          </ac:picMkLst>
        </pc:picChg>
        <pc:picChg chg="mod">
          <ac:chgData name="안창진" userId="478ad3a0-d57b-459c-8c2f-e081d1a74914" providerId="ADAL" clId="{1688AB9D-F692-4DC9-88B3-6B3ACCB1BEE4}" dt="2022-12-13T05:29:40.824" v="247" actId="164"/>
          <ac:picMkLst>
            <pc:docMk/>
            <pc:sldMk cId="1770215893" sldId="256"/>
            <ac:picMk id="38" creationId="{5D536A42-C8F9-5A49-1961-29128D48866C}"/>
          </ac:picMkLst>
        </pc:picChg>
        <pc:picChg chg="mod">
          <ac:chgData name="안창진" userId="478ad3a0-d57b-459c-8c2f-e081d1a74914" providerId="ADAL" clId="{1688AB9D-F692-4DC9-88B3-6B3ACCB1BEE4}" dt="2022-12-13T05:29:40.824" v="247" actId="164"/>
          <ac:picMkLst>
            <pc:docMk/>
            <pc:sldMk cId="1770215893" sldId="256"/>
            <ac:picMk id="39" creationId="{27FD6008-A6F8-4FD8-EF69-9C20E7771ADB}"/>
          </ac:picMkLst>
        </pc:picChg>
        <pc:picChg chg="mod">
          <ac:chgData name="안창진" userId="478ad3a0-d57b-459c-8c2f-e081d1a74914" providerId="ADAL" clId="{1688AB9D-F692-4DC9-88B3-6B3ACCB1BEE4}" dt="2022-12-13T05:29:40.824" v="247" actId="164"/>
          <ac:picMkLst>
            <pc:docMk/>
            <pc:sldMk cId="1770215893" sldId="256"/>
            <ac:picMk id="40" creationId="{7025A5A7-7B4B-4B4A-A448-465DF72CA595}"/>
          </ac:picMkLst>
        </pc:picChg>
        <pc:picChg chg="mod">
          <ac:chgData name="안창진" userId="478ad3a0-d57b-459c-8c2f-e081d1a74914" providerId="ADAL" clId="{1688AB9D-F692-4DC9-88B3-6B3ACCB1BEE4}" dt="2022-12-13T05:29:40.824" v="247" actId="164"/>
          <ac:picMkLst>
            <pc:docMk/>
            <pc:sldMk cId="1770215893" sldId="256"/>
            <ac:picMk id="41" creationId="{8FFF400B-C718-989A-C606-DEB4A431B20F}"/>
          </ac:picMkLst>
        </pc:picChg>
        <pc:picChg chg="mod">
          <ac:chgData name="안창진" userId="478ad3a0-d57b-459c-8c2f-e081d1a74914" providerId="ADAL" clId="{1688AB9D-F692-4DC9-88B3-6B3ACCB1BEE4}" dt="2022-12-13T05:29:44.271" v="248" actId="164"/>
          <ac:picMkLst>
            <pc:docMk/>
            <pc:sldMk cId="1770215893" sldId="256"/>
            <ac:picMk id="42" creationId="{E6DD3842-5432-C7D8-F31B-CFB00DAFB032}"/>
          </ac:picMkLst>
        </pc:picChg>
        <pc:picChg chg="mod">
          <ac:chgData name="안창진" userId="478ad3a0-d57b-459c-8c2f-e081d1a74914" providerId="ADAL" clId="{1688AB9D-F692-4DC9-88B3-6B3ACCB1BEE4}" dt="2022-12-13T05:29:44.271" v="248" actId="164"/>
          <ac:picMkLst>
            <pc:docMk/>
            <pc:sldMk cId="1770215893" sldId="256"/>
            <ac:picMk id="43" creationId="{14BF85B9-BF71-01E0-626A-8C010C28706F}"/>
          </ac:picMkLst>
        </pc:picChg>
        <pc:picChg chg="mod">
          <ac:chgData name="안창진" userId="478ad3a0-d57b-459c-8c2f-e081d1a74914" providerId="ADAL" clId="{1688AB9D-F692-4DC9-88B3-6B3ACCB1BEE4}" dt="2022-12-13T05:29:44.271" v="248" actId="164"/>
          <ac:picMkLst>
            <pc:docMk/>
            <pc:sldMk cId="1770215893" sldId="256"/>
            <ac:picMk id="44" creationId="{D804F0F4-9A31-F04B-4C79-27C21C6B4E37}"/>
          </ac:picMkLst>
        </pc:picChg>
        <pc:picChg chg="mod">
          <ac:chgData name="안창진" userId="478ad3a0-d57b-459c-8c2f-e081d1a74914" providerId="ADAL" clId="{1688AB9D-F692-4DC9-88B3-6B3ACCB1BEE4}" dt="2022-12-13T05:29:44.271" v="248" actId="164"/>
          <ac:picMkLst>
            <pc:docMk/>
            <pc:sldMk cId="1770215893" sldId="256"/>
            <ac:picMk id="45" creationId="{4DA7A3A2-636B-B38E-A675-34850D1CD938}"/>
          </ac:picMkLst>
        </pc:picChg>
        <pc:picChg chg="mod">
          <ac:chgData name="안창진" userId="478ad3a0-d57b-459c-8c2f-e081d1a74914" providerId="ADAL" clId="{1688AB9D-F692-4DC9-88B3-6B3ACCB1BEE4}" dt="2022-12-13T05:27:00.136" v="212" actId="164"/>
          <ac:picMkLst>
            <pc:docMk/>
            <pc:sldMk cId="1770215893" sldId="256"/>
            <ac:picMk id="49" creationId="{D292EADA-78AF-2562-8D0A-875501A406A7}"/>
          </ac:picMkLst>
        </pc:picChg>
        <pc:picChg chg="mod">
          <ac:chgData name="안창진" userId="478ad3a0-d57b-459c-8c2f-e081d1a74914" providerId="ADAL" clId="{1688AB9D-F692-4DC9-88B3-6B3ACCB1BEE4}" dt="2022-12-13T05:27:00.136" v="212" actId="164"/>
          <ac:picMkLst>
            <pc:docMk/>
            <pc:sldMk cId="1770215893" sldId="256"/>
            <ac:picMk id="50" creationId="{5DC9AE9B-7FF8-0567-C7A3-A391F90AE6B1}"/>
          </ac:picMkLst>
        </pc:picChg>
        <pc:picChg chg="mod">
          <ac:chgData name="안창진" userId="478ad3a0-d57b-459c-8c2f-e081d1a74914" providerId="ADAL" clId="{1688AB9D-F692-4DC9-88B3-6B3ACCB1BEE4}" dt="2022-12-13T05:27:00.136" v="212" actId="164"/>
          <ac:picMkLst>
            <pc:docMk/>
            <pc:sldMk cId="1770215893" sldId="256"/>
            <ac:picMk id="51" creationId="{8EC6559C-0BF1-C10D-3235-4EA85291A83E}"/>
          </ac:picMkLst>
        </pc:picChg>
        <pc:picChg chg="mod">
          <ac:chgData name="안창진" userId="478ad3a0-d57b-459c-8c2f-e081d1a74914" providerId="ADAL" clId="{1688AB9D-F692-4DC9-88B3-6B3ACCB1BEE4}" dt="2022-12-13T05:27:00.136" v="212" actId="164"/>
          <ac:picMkLst>
            <pc:docMk/>
            <pc:sldMk cId="1770215893" sldId="256"/>
            <ac:picMk id="58" creationId="{50A35E88-A102-A9CE-65E7-823E480813E6}"/>
          </ac:picMkLst>
        </pc:picChg>
        <pc:picChg chg="mod">
          <ac:chgData name="안창진" userId="478ad3a0-d57b-459c-8c2f-e081d1a74914" providerId="ADAL" clId="{1688AB9D-F692-4DC9-88B3-6B3ACCB1BEE4}" dt="2022-12-13T05:27:00.136" v="212" actId="164"/>
          <ac:picMkLst>
            <pc:docMk/>
            <pc:sldMk cId="1770215893" sldId="256"/>
            <ac:picMk id="60" creationId="{24B48039-E4D6-D6B9-5D0F-DDB8EA590474}"/>
          </ac:picMkLst>
        </pc:picChg>
        <pc:picChg chg="mod">
          <ac:chgData name="안창진" userId="478ad3a0-d57b-459c-8c2f-e081d1a74914" providerId="ADAL" clId="{1688AB9D-F692-4DC9-88B3-6B3ACCB1BEE4}" dt="2022-12-13T05:27:01.651" v="213"/>
          <ac:picMkLst>
            <pc:docMk/>
            <pc:sldMk cId="1770215893" sldId="256"/>
            <ac:picMk id="66" creationId="{0BDBC382-1AB1-3BD2-37A2-F81FACE20ED2}"/>
          </ac:picMkLst>
        </pc:picChg>
        <pc:picChg chg="mod">
          <ac:chgData name="안창진" userId="478ad3a0-d57b-459c-8c2f-e081d1a74914" providerId="ADAL" clId="{1688AB9D-F692-4DC9-88B3-6B3ACCB1BEE4}" dt="2022-12-13T05:27:01.651" v="213"/>
          <ac:picMkLst>
            <pc:docMk/>
            <pc:sldMk cId="1770215893" sldId="256"/>
            <ac:picMk id="67" creationId="{D9F186BC-7BB0-B32A-1C52-F2253B8F9D18}"/>
          </ac:picMkLst>
        </pc:picChg>
        <pc:picChg chg="mod">
          <ac:chgData name="안창진" userId="478ad3a0-d57b-459c-8c2f-e081d1a74914" providerId="ADAL" clId="{1688AB9D-F692-4DC9-88B3-6B3ACCB1BEE4}" dt="2022-12-13T05:27:01.651" v="213"/>
          <ac:picMkLst>
            <pc:docMk/>
            <pc:sldMk cId="1770215893" sldId="256"/>
            <ac:picMk id="68" creationId="{9DF6EEFB-5254-3774-248C-5E376C4ED79D}"/>
          </ac:picMkLst>
        </pc:picChg>
        <pc:picChg chg="mod">
          <ac:chgData name="안창진" userId="478ad3a0-d57b-459c-8c2f-e081d1a74914" providerId="ADAL" clId="{1688AB9D-F692-4DC9-88B3-6B3ACCB1BEE4}" dt="2022-12-13T05:27:01.651" v="213"/>
          <ac:picMkLst>
            <pc:docMk/>
            <pc:sldMk cId="1770215893" sldId="256"/>
            <ac:picMk id="71" creationId="{AF4CAFC0-A676-8374-7A28-AFBA20E6FCF2}"/>
          </ac:picMkLst>
        </pc:picChg>
        <pc:picChg chg="mod">
          <ac:chgData name="안창진" userId="478ad3a0-d57b-459c-8c2f-e081d1a74914" providerId="ADAL" clId="{1688AB9D-F692-4DC9-88B3-6B3ACCB1BEE4}" dt="2022-12-13T05:27:01.651" v="213"/>
          <ac:picMkLst>
            <pc:docMk/>
            <pc:sldMk cId="1770215893" sldId="256"/>
            <ac:picMk id="72" creationId="{AF688350-69AD-184A-40CE-FD2588B915BB}"/>
          </ac:picMkLst>
        </pc:picChg>
        <pc:picChg chg="mod">
          <ac:chgData name="안창진" userId="478ad3a0-d57b-459c-8c2f-e081d1a74914" providerId="ADAL" clId="{1688AB9D-F692-4DC9-88B3-6B3ACCB1BEE4}" dt="2022-12-13T05:27:01.651" v="213"/>
          <ac:picMkLst>
            <pc:docMk/>
            <pc:sldMk cId="1770215893" sldId="256"/>
            <ac:picMk id="73" creationId="{EAC6C8C3-4876-2109-7D3B-0E90085EC447}"/>
          </ac:picMkLst>
        </pc:picChg>
        <pc:picChg chg="mod">
          <ac:chgData name="안창진" userId="478ad3a0-d57b-459c-8c2f-e081d1a74914" providerId="ADAL" clId="{1688AB9D-F692-4DC9-88B3-6B3ACCB1BEE4}" dt="2022-12-13T05:27:06.627" v="215"/>
          <ac:picMkLst>
            <pc:docMk/>
            <pc:sldMk cId="1770215893" sldId="256"/>
            <ac:picMk id="80" creationId="{AD099473-E32E-9DA3-6954-6C66CF283FF2}"/>
          </ac:picMkLst>
        </pc:picChg>
        <pc:picChg chg="mod">
          <ac:chgData name="안창진" userId="478ad3a0-d57b-459c-8c2f-e081d1a74914" providerId="ADAL" clId="{1688AB9D-F692-4DC9-88B3-6B3ACCB1BEE4}" dt="2022-12-13T05:27:06.627" v="215"/>
          <ac:picMkLst>
            <pc:docMk/>
            <pc:sldMk cId="1770215893" sldId="256"/>
            <ac:picMk id="83" creationId="{E82ABD5B-2D2D-94E0-A1A9-FAADAE29EFF0}"/>
          </ac:picMkLst>
        </pc:picChg>
        <pc:picChg chg="mod">
          <ac:chgData name="안창진" userId="478ad3a0-d57b-459c-8c2f-e081d1a74914" providerId="ADAL" clId="{1688AB9D-F692-4DC9-88B3-6B3ACCB1BEE4}" dt="2022-12-13T05:27:06.627" v="215"/>
          <ac:picMkLst>
            <pc:docMk/>
            <pc:sldMk cId="1770215893" sldId="256"/>
            <ac:picMk id="87" creationId="{F8017B77-F1DA-6245-A719-D48ECB4357DC}"/>
          </ac:picMkLst>
        </pc:picChg>
        <pc:picChg chg="mod">
          <ac:chgData name="안창진" userId="478ad3a0-d57b-459c-8c2f-e081d1a74914" providerId="ADAL" clId="{1688AB9D-F692-4DC9-88B3-6B3ACCB1BEE4}" dt="2022-12-13T05:27:00.136" v="212" actId="164"/>
          <ac:picMkLst>
            <pc:docMk/>
            <pc:sldMk cId="1770215893" sldId="256"/>
            <ac:picMk id="88" creationId="{EF291D8F-98AB-E189-130F-06C74BB66B5D}"/>
          </ac:picMkLst>
        </pc:picChg>
        <pc:picChg chg="mod">
          <ac:chgData name="안창진" userId="478ad3a0-d57b-459c-8c2f-e081d1a74914" providerId="ADAL" clId="{1688AB9D-F692-4DC9-88B3-6B3ACCB1BEE4}" dt="2022-12-13T05:27:06.627" v="215"/>
          <ac:picMkLst>
            <pc:docMk/>
            <pc:sldMk cId="1770215893" sldId="256"/>
            <ac:picMk id="90" creationId="{74CA79DC-E62D-4F68-14B2-352324B145E5}"/>
          </ac:picMkLst>
        </pc:picChg>
        <pc:picChg chg="mod">
          <ac:chgData name="안창진" userId="478ad3a0-d57b-459c-8c2f-e081d1a74914" providerId="ADAL" clId="{1688AB9D-F692-4DC9-88B3-6B3ACCB1BEE4}" dt="2022-12-13T05:27:06.627" v="215"/>
          <ac:picMkLst>
            <pc:docMk/>
            <pc:sldMk cId="1770215893" sldId="256"/>
            <ac:picMk id="91" creationId="{96D2B805-03FC-7EE3-749F-D9F9F513101B}"/>
          </ac:picMkLst>
        </pc:picChg>
        <pc:picChg chg="mod">
          <ac:chgData name="안창진" userId="478ad3a0-d57b-459c-8c2f-e081d1a74914" providerId="ADAL" clId="{1688AB9D-F692-4DC9-88B3-6B3ACCB1BEE4}" dt="2022-12-13T05:27:06.627" v="215"/>
          <ac:picMkLst>
            <pc:docMk/>
            <pc:sldMk cId="1770215893" sldId="256"/>
            <ac:picMk id="92" creationId="{A72F3D78-8EC3-E472-29E3-1B040E39C643}"/>
          </ac:picMkLst>
        </pc:picChg>
        <pc:picChg chg="mod">
          <ac:chgData name="안창진" userId="478ad3a0-d57b-459c-8c2f-e081d1a74914" providerId="ADAL" clId="{1688AB9D-F692-4DC9-88B3-6B3ACCB1BEE4}" dt="2022-12-13T05:28:20.747" v="229"/>
          <ac:picMkLst>
            <pc:docMk/>
            <pc:sldMk cId="1770215893" sldId="256"/>
            <ac:picMk id="121" creationId="{B4698DBD-1577-6230-5EFE-AB3F8F6336FD}"/>
          </ac:picMkLst>
        </pc:picChg>
        <pc:picChg chg="mod">
          <ac:chgData name="안창진" userId="478ad3a0-d57b-459c-8c2f-e081d1a74914" providerId="ADAL" clId="{1688AB9D-F692-4DC9-88B3-6B3ACCB1BEE4}" dt="2022-12-13T05:28:20.747" v="229"/>
          <ac:picMkLst>
            <pc:docMk/>
            <pc:sldMk cId="1770215893" sldId="256"/>
            <ac:picMk id="126" creationId="{FD744B26-EA3F-1EBE-4B9F-275FBB999E9D}"/>
          </ac:picMkLst>
        </pc:picChg>
        <pc:picChg chg="mod">
          <ac:chgData name="안창진" userId="478ad3a0-d57b-459c-8c2f-e081d1a74914" providerId="ADAL" clId="{1688AB9D-F692-4DC9-88B3-6B3ACCB1BEE4}" dt="2022-12-13T05:28:20.747" v="229"/>
          <ac:picMkLst>
            <pc:docMk/>
            <pc:sldMk cId="1770215893" sldId="256"/>
            <ac:picMk id="127" creationId="{6BB9BEAA-B441-9C2F-7C2B-E9E790231EA0}"/>
          </ac:picMkLst>
        </pc:picChg>
        <pc:picChg chg="mod">
          <ac:chgData name="안창진" userId="478ad3a0-d57b-459c-8c2f-e081d1a74914" providerId="ADAL" clId="{1688AB9D-F692-4DC9-88B3-6B3ACCB1BEE4}" dt="2022-12-13T05:28:20.747" v="229"/>
          <ac:picMkLst>
            <pc:docMk/>
            <pc:sldMk cId="1770215893" sldId="256"/>
            <ac:picMk id="129" creationId="{24662F9E-AB16-1D36-877C-9B591712C738}"/>
          </ac:picMkLst>
        </pc:picChg>
        <pc:picChg chg="mod">
          <ac:chgData name="안창진" userId="478ad3a0-d57b-459c-8c2f-e081d1a74914" providerId="ADAL" clId="{1688AB9D-F692-4DC9-88B3-6B3ACCB1BEE4}" dt="2022-12-13T05:28:20.747" v="229"/>
          <ac:picMkLst>
            <pc:docMk/>
            <pc:sldMk cId="1770215893" sldId="256"/>
            <ac:picMk id="134" creationId="{51D9B6FD-D45D-7180-9A05-4DA5407B8173}"/>
          </ac:picMkLst>
        </pc:picChg>
        <pc:picChg chg="mod">
          <ac:chgData name="안창진" userId="478ad3a0-d57b-459c-8c2f-e081d1a74914" providerId="ADAL" clId="{1688AB9D-F692-4DC9-88B3-6B3ACCB1BEE4}" dt="2022-12-13T05:29:28.257" v="242" actId="164"/>
          <ac:picMkLst>
            <pc:docMk/>
            <pc:sldMk cId="1770215893" sldId="256"/>
            <ac:picMk id="143" creationId="{6F50474A-57E3-E9DA-EF64-A7FBBFD7BFB7}"/>
          </ac:picMkLst>
        </pc:picChg>
        <pc:picChg chg="mod">
          <ac:chgData name="안창진" userId="478ad3a0-d57b-459c-8c2f-e081d1a74914" providerId="ADAL" clId="{1688AB9D-F692-4DC9-88B3-6B3ACCB1BEE4}" dt="2022-12-13T05:29:28.257" v="242" actId="164"/>
          <ac:picMkLst>
            <pc:docMk/>
            <pc:sldMk cId="1770215893" sldId="256"/>
            <ac:picMk id="144" creationId="{3BE261A0-A40A-DEE1-109D-F68134B89C74}"/>
          </ac:picMkLst>
        </pc:picChg>
        <pc:picChg chg="mod">
          <ac:chgData name="안창진" userId="478ad3a0-d57b-459c-8c2f-e081d1a74914" providerId="ADAL" clId="{1688AB9D-F692-4DC9-88B3-6B3ACCB1BEE4}" dt="2022-12-13T05:29:35.217" v="245" actId="164"/>
          <ac:picMkLst>
            <pc:docMk/>
            <pc:sldMk cId="1770215893" sldId="256"/>
            <ac:picMk id="148" creationId="{A1B79ABB-28A5-276C-5EC8-249505D800E1}"/>
          </ac:picMkLst>
        </pc:picChg>
        <pc:picChg chg="mod">
          <ac:chgData name="안창진" userId="478ad3a0-d57b-459c-8c2f-e081d1a74914" providerId="ADAL" clId="{1688AB9D-F692-4DC9-88B3-6B3ACCB1BEE4}" dt="2022-12-13T05:29:35.217" v="245" actId="164"/>
          <ac:picMkLst>
            <pc:docMk/>
            <pc:sldMk cId="1770215893" sldId="256"/>
            <ac:picMk id="149" creationId="{3485157E-C646-A694-0BC5-060CCD47AF63}"/>
          </ac:picMkLst>
        </pc:picChg>
        <pc:picChg chg="mod">
          <ac:chgData name="안창진" userId="478ad3a0-d57b-459c-8c2f-e081d1a74914" providerId="ADAL" clId="{1688AB9D-F692-4DC9-88B3-6B3ACCB1BEE4}" dt="2022-12-13T05:28:19.616" v="228" actId="164"/>
          <ac:picMkLst>
            <pc:docMk/>
            <pc:sldMk cId="1770215893" sldId="256"/>
            <ac:picMk id="154" creationId="{3A3C8011-49C6-37D9-32AD-6EE3CDC4D27C}"/>
          </ac:picMkLst>
        </pc:picChg>
        <pc:picChg chg="mod">
          <ac:chgData name="안창진" userId="478ad3a0-d57b-459c-8c2f-e081d1a74914" providerId="ADAL" clId="{1688AB9D-F692-4DC9-88B3-6B3ACCB1BEE4}" dt="2022-12-13T05:28:19.616" v="228" actId="164"/>
          <ac:picMkLst>
            <pc:docMk/>
            <pc:sldMk cId="1770215893" sldId="256"/>
            <ac:picMk id="157" creationId="{024B6937-31B0-B887-E0E1-48D53E4C2A6B}"/>
          </ac:picMkLst>
        </pc:picChg>
        <pc:picChg chg="mod">
          <ac:chgData name="안창진" userId="478ad3a0-d57b-459c-8c2f-e081d1a74914" providerId="ADAL" clId="{1688AB9D-F692-4DC9-88B3-6B3ACCB1BEE4}" dt="2022-12-13T05:29:51.689" v="249"/>
          <ac:picMkLst>
            <pc:docMk/>
            <pc:sldMk cId="1770215893" sldId="256"/>
            <ac:picMk id="159" creationId="{213C62AE-3E41-DDC2-43E1-A30187089536}"/>
          </ac:picMkLst>
        </pc:picChg>
        <pc:picChg chg="mod">
          <ac:chgData name="안창진" userId="478ad3a0-d57b-459c-8c2f-e081d1a74914" providerId="ADAL" clId="{1688AB9D-F692-4DC9-88B3-6B3ACCB1BEE4}" dt="2022-12-13T05:29:51.689" v="249"/>
          <ac:picMkLst>
            <pc:docMk/>
            <pc:sldMk cId="1770215893" sldId="256"/>
            <ac:picMk id="160" creationId="{243D9AB6-8DF1-5BDD-529C-EDC0265249FE}"/>
          </ac:picMkLst>
        </pc:picChg>
        <pc:picChg chg="mod">
          <ac:chgData name="안창진" userId="478ad3a0-d57b-459c-8c2f-e081d1a74914" providerId="ADAL" clId="{1688AB9D-F692-4DC9-88B3-6B3ACCB1BEE4}" dt="2022-12-13T05:29:51.689" v="249"/>
          <ac:picMkLst>
            <pc:docMk/>
            <pc:sldMk cId="1770215893" sldId="256"/>
            <ac:picMk id="166" creationId="{6F570F38-5379-F5B2-705D-4FCF10494D2D}"/>
          </ac:picMkLst>
        </pc:picChg>
        <pc:picChg chg="mod">
          <ac:chgData name="안창진" userId="478ad3a0-d57b-459c-8c2f-e081d1a74914" providerId="ADAL" clId="{1688AB9D-F692-4DC9-88B3-6B3ACCB1BEE4}" dt="2022-12-13T05:29:51.689" v="249"/>
          <ac:picMkLst>
            <pc:docMk/>
            <pc:sldMk cId="1770215893" sldId="256"/>
            <ac:picMk id="167" creationId="{64E91479-5557-9C9E-1438-48DCA752579C}"/>
          </ac:picMkLst>
        </pc:picChg>
        <pc:picChg chg="mod">
          <ac:chgData name="안창진" userId="478ad3a0-d57b-459c-8c2f-e081d1a74914" providerId="ADAL" clId="{1688AB9D-F692-4DC9-88B3-6B3ACCB1BEE4}" dt="2022-12-13T05:29:51.689" v="249"/>
          <ac:picMkLst>
            <pc:docMk/>
            <pc:sldMk cId="1770215893" sldId="256"/>
            <ac:picMk id="174" creationId="{71EADF96-34F0-8138-F12D-3E61465B2710}"/>
          </ac:picMkLst>
        </pc:picChg>
        <pc:picChg chg="mod">
          <ac:chgData name="안창진" userId="478ad3a0-d57b-459c-8c2f-e081d1a74914" providerId="ADAL" clId="{1688AB9D-F692-4DC9-88B3-6B3ACCB1BEE4}" dt="2022-12-13T05:29:51.689" v="249"/>
          <ac:picMkLst>
            <pc:docMk/>
            <pc:sldMk cId="1770215893" sldId="256"/>
            <ac:picMk id="175" creationId="{5CE707CD-73E7-1DB6-6D5B-2C85788F0453}"/>
          </ac:picMkLst>
        </pc:picChg>
        <pc:picChg chg="mod">
          <ac:chgData name="안창진" userId="478ad3a0-d57b-459c-8c2f-e081d1a74914" providerId="ADAL" clId="{1688AB9D-F692-4DC9-88B3-6B3ACCB1BEE4}" dt="2022-12-13T05:29:51.689" v="249"/>
          <ac:picMkLst>
            <pc:docMk/>
            <pc:sldMk cId="1770215893" sldId="256"/>
            <ac:picMk id="176" creationId="{9527DBDA-B593-63F4-821F-A621399C06BC}"/>
          </ac:picMkLst>
        </pc:picChg>
        <pc:picChg chg="mod">
          <ac:chgData name="안창진" userId="478ad3a0-d57b-459c-8c2f-e081d1a74914" providerId="ADAL" clId="{1688AB9D-F692-4DC9-88B3-6B3ACCB1BEE4}" dt="2022-12-13T05:29:51.689" v="249"/>
          <ac:picMkLst>
            <pc:docMk/>
            <pc:sldMk cId="1770215893" sldId="256"/>
            <ac:picMk id="177" creationId="{2475756A-2A45-0780-1310-0394EE87066E}"/>
          </ac:picMkLst>
        </pc:picChg>
        <pc:picChg chg="mod">
          <ac:chgData name="안창진" userId="478ad3a0-d57b-459c-8c2f-e081d1a74914" providerId="ADAL" clId="{1688AB9D-F692-4DC9-88B3-6B3ACCB1BEE4}" dt="2022-12-13T05:29:55.316" v="251"/>
          <ac:picMkLst>
            <pc:docMk/>
            <pc:sldMk cId="1770215893" sldId="256"/>
            <ac:picMk id="185" creationId="{DD7A5531-B2C1-90B9-97CF-97A19B5E9124}"/>
          </ac:picMkLst>
        </pc:picChg>
        <pc:picChg chg="mod">
          <ac:chgData name="안창진" userId="478ad3a0-d57b-459c-8c2f-e081d1a74914" providerId="ADAL" clId="{1688AB9D-F692-4DC9-88B3-6B3ACCB1BEE4}" dt="2022-12-13T05:29:55.316" v="251"/>
          <ac:picMkLst>
            <pc:docMk/>
            <pc:sldMk cId="1770215893" sldId="256"/>
            <ac:picMk id="186" creationId="{B0DF6611-DDF5-4267-BD73-A4FFFF59BFA4}"/>
          </ac:picMkLst>
        </pc:picChg>
        <pc:picChg chg="mod">
          <ac:chgData name="안창진" userId="478ad3a0-d57b-459c-8c2f-e081d1a74914" providerId="ADAL" clId="{1688AB9D-F692-4DC9-88B3-6B3ACCB1BEE4}" dt="2022-12-13T05:29:55.316" v="251"/>
          <ac:picMkLst>
            <pc:docMk/>
            <pc:sldMk cId="1770215893" sldId="256"/>
            <ac:picMk id="187" creationId="{0DE660C7-A389-DA1B-61CF-D328E3C0ADAD}"/>
          </ac:picMkLst>
        </pc:picChg>
        <pc:picChg chg="mod">
          <ac:chgData name="안창진" userId="478ad3a0-d57b-459c-8c2f-e081d1a74914" providerId="ADAL" clId="{1688AB9D-F692-4DC9-88B3-6B3ACCB1BEE4}" dt="2022-12-13T05:29:55.316" v="251"/>
          <ac:picMkLst>
            <pc:docMk/>
            <pc:sldMk cId="1770215893" sldId="256"/>
            <ac:picMk id="188" creationId="{F4D4A320-2934-ACC6-4B1C-6D988A089D7A}"/>
          </ac:picMkLst>
        </pc:picChg>
        <pc:picChg chg="mod">
          <ac:chgData name="안창진" userId="478ad3a0-d57b-459c-8c2f-e081d1a74914" providerId="ADAL" clId="{1688AB9D-F692-4DC9-88B3-6B3ACCB1BEE4}" dt="2022-12-13T05:29:55.316" v="251"/>
          <ac:picMkLst>
            <pc:docMk/>
            <pc:sldMk cId="1770215893" sldId="256"/>
            <ac:picMk id="189" creationId="{7E3968EC-4147-D678-CCA7-52B696650608}"/>
          </ac:picMkLst>
        </pc:picChg>
        <pc:picChg chg="mod ord topLvl">
          <ac:chgData name="안창진" userId="478ad3a0-d57b-459c-8c2f-e081d1a74914" providerId="ADAL" clId="{1688AB9D-F692-4DC9-88B3-6B3ACCB1BEE4}" dt="2022-12-13T05:31:41.448" v="277" actId="164"/>
          <ac:picMkLst>
            <pc:docMk/>
            <pc:sldMk cId="1770215893" sldId="256"/>
            <ac:picMk id="195" creationId="{D1A5C18A-78FD-60C0-2116-41F4E0198F22}"/>
          </ac:picMkLst>
        </pc:picChg>
        <pc:picChg chg="mod ord topLvl">
          <ac:chgData name="안창진" userId="478ad3a0-d57b-459c-8c2f-e081d1a74914" providerId="ADAL" clId="{1688AB9D-F692-4DC9-88B3-6B3ACCB1BEE4}" dt="2022-12-13T05:31:41.448" v="277" actId="164"/>
          <ac:picMkLst>
            <pc:docMk/>
            <pc:sldMk cId="1770215893" sldId="256"/>
            <ac:picMk id="196" creationId="{92451E59-6B19-BBB3-6C07-F8C3EB8D57F6}"/>
          </ac:picMkLst>
        </pc:picChg>
        <pc:picChg chg="mod ord topLvl">
          <ac:chgData name="안창진" userId="478ad3a0-d57b-459c-8c2f-e081d1a74914" providerId="ADAL" clId="{1688AB9D-F692-4DC9-88B3-6B3ACCB1BEE4}" dt="2022-12-13T05:31:41.448" v="277" actId="164"/>
          <ac:picMkLst>
            <pc:docMk/>
            <pc:sldMk cId="1770215893" sldId="256"/>
            <ac:picMk id="197" creationId="{E98B807D-B5EC-B3A0-0AC5-01AA551703D8}"/>
          </ac:picMkLst>
        </pc:picChg>
        <pc:picChg chg="mod ord topLvl">
          <ac:chgData name="안창진" userId="478ad3a0-d57b-459c-8c2f-e081d1a74914" providerId="ADAL" clId="{1688AB9D-F692-4DC9-88B3-6B3ACCB1BEE4}" dt="2022-12-13T05:31:41.448" v="277" actId="164"/>
          <ac:picMkLst>
            <pc:docMk/>
            <pc:sldMk cId="1770215893" sldId="256"/>
            <ac:picMk id="198" creationId="{7FDB1EDE-1A3C-9F6C-7C95-E12E6BB81D09}"/>
          </ac:picMkLst>
        </pc:picChg>
        <pc:picChg chg="mod">
          <ac:chgData name="안창진" userId="478ad3a0-d57b-459c-8c2f-e081d1a74914" providerId="ADAL" clId="{1688AB9D-F692-4DC9-88B3-6B3ACCB1BEE4}" dt="2022-12-13T05:30:54.500" v="262"/>
          <ac:picMkLst>
            <pc:docMk/>
            <pc:sldMk cId="1770215893" sldId="256"/>
            <ac:picMk id="206" creationId="{3689AAB9-4E4E-B7AC-DA1C-3683B2997DE0}"/>
          </ac:picMkLst>
        </pc:picChg>
        <pc:picChg chg="mod">
          <ac:chgData name="안창진" userId="478ad3a0-d57b-459c-8c2f-e081d1a74914" providerId="ADAL" clId="{1688AB9D-F692-4DC9-88B3-6B3ACCB1BEE4}" dt="2022-12-13T05:30:54.500" v="262"/>
          <ac:picMkLst>
            <pc:docMk/>
            <pc:sldMk cId="1770215893" sldId="256"/>
            <ac:picMk id="207" creationId="{0B12340A-9A16-C969-F722-DD2CE98FA9C2}"/>
          </ac:picMkLst>
        </pc:picChg>
        <pc:picChg chg="mod">
          <ac:chgData name="안창진" userId="478ad3a0-d57b-459c-8c2f-e081d1a74914" providerId="ADAL" clId="{1688AB9D-F692-4DC9-88B3-6B3ACCB1BEE4}" dt="2022-12-13T05:30:54.500" v="262"/>
          <ac:picMkLst>
            <pc:docMk/>
            <pc:sldMk cId="1770215893" sldId="256"/>
            <ac:picMk id="214" creationId="{0E169C6D-F776-E678-CB06-B9F625B4B2E6}"/>
          </ac:picMkLst>
        </pc:picChg>
        <pc:picChg chg="mod">
          <ac:chgData name="안창진" userId="478ad3a0-d57b-459c-8c2f-e081d1a74914" providerId="ADAL" clId="{1688AB9D-F692-4DC9-88B3-6B3ACCB1BEE4}" dt="2022-12-13T05:30:54.500" v="262"/>
          <ac:picMkLst>
            <pc:docMk/>
            <pc:sldMk cId="1770215893" sldId="256"/>
            <ac:picMk id="215" creationId="{53DDFEE0-154E-1307-8B17-B916FD7E3FBF}"/>
          </ac:picMkLst>
        </pc:picChg>
        <pc:picChg chg="mod">
          <ac:chgData name="안창진" userId="478ad3a0-d57b-459c-8c2f-e081d1a74914" providerId="ADAL" clId="{1688AB9D-F692-4DC9-88B3-6B3ACCB1BEE4}" dt="2022-12-13T05:30:54.500" v="262"/>
          <ac:picMkLst>
            <pc:docMk/>
            <pc:sldMk cId="1770215893" sldId="256"/>
            <ac:picMk id="217" creationId="{5BB53334-5FE3-DF22-2204-86F334A18F0B}"/>
          </ac:picMkLst>
        </pc:picChg>
      </pc:sldChg>
      <pc:sldChg chg="addSp delSp modSp mod">
        <pc:chgData name="안창진" userId="478ad3a0-d57b-459c-8c2f-e081d1a74914" providerId="ADAL" clId="{1688AB9D-F692-4DC9-88B3-6B3ACCB1BEE4}" dt="2022-12-14T02:19:12.452" v="345" actId="207"/>
        <pc:sldMkLst>
          <pc:docMk/>
          <pc:sldMk cId="4148340787" sldId="257"/>
        </pc:sldMkLst>
        <pc:spChg chg="mod">
          <ac:chgData name="안창진" userId="478ad3a0-d57b-459c-8c2f-e081d1a74914" providerId="ADAL" clId="{1688AB9D-F692-4DC9-88B3-6B3ACCB1BEE4}" dt="2022-12-13T05:22:21.439" v="29" actId="207"/>
          <ac:spMkLst>
            <pc:docMk/>
            <pc:sldMk cId="4148340787" sldId="257"/>
            <ac:spMk id="9" creationId="{1CEE9509-FF20-CA15-4A50-5371AE686BE1}"/>
          </ac:spMkLst>
        </pc:spChg>
        <pc:spChg chg="mod">
          <ac:chgData name="안창진" userId="478ad3a0-d57b-459c-8c2f-e081d1a74914" providerId="ADAL" clId="{1688AB9D-F692-4DC9-88B3-6B3ACCB1BEE4}" dt="2022-12-13T05:19:26.769" v="7"/>
          <ac:spMkLst>
            <pc:docMk/>
            <pc:sldMk cId="4148340787" sldId="257"/>
            <ac:spMk id="11" creationId="{BC1BDB60-D186-3B83-6173-320FB731BD2F}"/>
          </ac:spMkLst>
        </pc:spChg>
        <pc:spChg chg="mod">
          <ac:chgData name="안창진" userId="478ad3a0-d57b-459c-8c2f-e081d1a74914" providerId="ADAL" clId="{1688AB9D-F692-4DC9-88B3-6B3ACCB1BEE4}" dt="2022-12-13T05:19:26.769" v="7"/>
          <ac:spMkLst>
            <pc:docMk/>
            <pc:sldMk cId="4148340787" sldId="257"/>
            <ac:spMk id="12" creationId="{8169EA89-D168-1867-3EB7-1A4DCB438477}"/>
          </ac:spMkLst>
        </pc:spChg>
        <pc:spChg chg="mod">
          <ac:chgData name="안창진" userId="478ad3a0-d57b-459c-8c2f-e081d1a74914" providerId="ADAL" clId="{1688AB9D-F692-4DC9-88B3-6B3ACCB1BEE4}" dt="2022-12-13T05:19:26.769" v="7"/>
          <ac:spMkLst>
            <pc:docMk/>
            <pc:sldMk cId="4148340787" sldId="257"/>
            <ac:spMk id="14" creationId="{BC61CCB9-735D-4F30-ED8F-2D646958C9E9}"/>
          </ac:spMkLst>
        </pc:spChg>
        <pc:spChg chg="mod">
          <ac:chgData name="안창진" userId="478ad3a0-d57b-459c-8c2f-e081d1a74914" providerId="ADAL" clId="{1688AB9D-F692-4DC9-88B3-6B3ACCB1BEE4}" dt="2022-12-13T05:19:26.769" v="7"/>
          <ac:spMkLst>
            <pc:docMk/>
            <pc:sldMk cId="4148340787" sldId="257"/>
            <ac:spMk id="15" creationId="{0127B75C-85FB-0BCA-D472-353BC451AA09}"/>
          </ac:spMkLst>
        </pc:spChg>
        <pc:spChg chg="mod">
          <ac:chgData name="안창진" userId="478ad3a0-d57b-459c-8c2f-e081d1a74914" providerId="ADAL" clId="{1688AB9D-F692-4DC9-88B3-6B3ACCB1BEE4}" dt="2022-12-13T05:23:21.183" v="42" actId="207"/>
          <ac:spMkLst>
            <pc:docMk/>
            <pc:sldMk cId="4148340787" sldId="257"/>
            <ac:spMk id="18" creationId="{53B5908D-C57B-C966-EEE9-3E372091B37F}"/>
          </ac:spMkLst>
        </pc:spChg>
        <pc:spChg chg="mod">
          <ac:chgData name="안창진" userId="478ad3a0-d57b-459c-8c2f-e081d1a74914" providerId="ADAL" clId="{1688AB9D-F692-4DC9-88B3-6B3ACCB1BEE4}" dt="2022-12-13T05:19:26.769" v="7"/>
          <ac:spMkLst>
            <pc:docMk/>
            <pc:sldMk cId="4148340787" sldId="257"/>
            <ac:spMk id="20" creationId="{77865A99-8551-5B23-D1A1-61AB43B82495}"/>
          </ac:spMkLst>
        </pc:spChg>
        <pc:spChg chg="mod">
          <ac:chgData name="안창진" userId="478ad3a0-d57b-459c-8c2f-e081d1a74914" providerId="ADAL" clId="{1688AB9D-F692-4DC9-88B3-6B3ACCB1BEE4}" dt="2022-12-13T05:20:49.806" v="12" actId="164"/>
          <ac:spMkLst>
            <pc:docMk/>
            <pc:sldMk cId="4148340787" sldId="257"/>
            <ac:spMk id="22" creationId="{7AE711EE-E2AC-AAF9-70B5-F63AED42A8CD}"/>
          </ac:spMkLst>
        </pc:spChg>
        <pc:spChg chg="mod">
          <ac:chgData name="안창진" userId="478ad3a0-d57b-459c-8c2f-e081d1a74914" providerId="ADAL" clId="{1688AB9D-F692-4DC9-88B3-6B3ACCB1BEE4}" dt="2022-12-13T05:20:49.806" v="12" actId="164"/>
          <ac:spMkLst>
            <pc:docMk/>
            <pc:sldMk cId="4148340787" sldId="257"/>
            <ac:spMk id="24" creationId="{1CC8CFEB-260C-41A2-4B9A-A3EBAB7E099A}"/>
          </ac:spMkLst>
        </pc:spChg>
        <pc:spChg chg="mod">
          <ac:chgData name="안창진" userId="478ad3a0-d57b-459c-8c2f-e081d1a74914" providerId="ADAL" clId="{1688AB9D-F692-4DC9-88B3-6B3ACCB1BEE4}" dt="2022-12-13T05:20:49.806" v="12" actId="164"/>
          <ac:spMkLst>
            <pc:docMk/>
            <pc:sldMk cId="4148340787" sldId="257"/>
            <ac:spMk id="25" creationId="{8D83FF12-A5EA-EC1B-A840-A0768A855312}"/>
          </ac:spMkLst>
        </pc:spChg>
        <pc:spChg chg="mod">
          <ac:chgData name="안창진" userId="478ad3a0-d57b-459c-8c2f-e081d1a74914" providerId="ADAL" clId="{1688AB9D-F692-4DC9-88B3-6B3ACCB1BEE4}" dt="2022-12-13T05:20:49.806" v="12" actId="164"/>
          <ac:spMkLst>
            <pc:docMk/>
            <pc:sldMk cId="4148340787" sldId="257"/>
            <ac:spMk id="26" creationId="{46BDDBEE-BCDB-E09D-643A-ADCDE92EF427}"/>
          </ac:spMkLst>
        </pc:spChg>
        <pc:spChg chg="mod">
          <ac:chgData name="안창진" userId="478ad3a0-d57b-459c-8c2f-e081d1a74914" providerId="ADAL" clId="{1688AB9D-F692-4DC9-88B3-6B3ACCB1BEE4}" dt="2022-12-13T05:20:49.806" v="12" actId="164"/>
          <ac:spMkLst>
            <pc:docMk/>
            <pc:sldMk cId="4148340787" sldId="257"/>
            <ac:spMk id="27" creationId="{550D6ECF-253B-50A3-F5E7-B7D3167E4956}"/>
          </ac:spMkLst>
        </pc:spChg>
        <pc:spChg chg="mod">
          <ac:chgData name="안창진" userId="478ad3a0-d57b-459c-8c2f-e081d1a74914" providerId="ADAL" clId="{1688AB9D-F692-4DC9-88B3-6B3ACCB1BEE4}" dt="2022-12-13T05:20:52.835" v="13"/>
          <ac:spMkLst>
            <pc:docMk/>
            <pc:sldMk cId="4148340787" sldId="257"/>
            <ac:spMk id="32" creationId="{685E5457-4044-ABAA-C6D5-FE0AEB783F14}"/>
          </ac:spMkLst>
        </pc:spChg>
        <pc:spChg chg="mod">
          <ac:chgData name="안창진" userId="478ad3a0-d57b-459c-8c2f-e081d1a74914" providerId="ADAL" clId="{1688AB9D-F692-4DC9-88B3-6B3ACCB1BEE4}" dt="2022-12-13T05:20:52.835" v="13"/>
          <ac:spMkLst>
            <pc:docMk/>
            <pc:sldMk cId="4148340787" sldId="257"/>
            <ac:spMk id="33" creationId="{91528595-902F-0E1C-51DC-A7916FD13E16}"/>
          </ac:spMkLst>
        </pc:spChg>
        <pc:spChg chg="mod">
          <ac:chgData name="안창진" userId="478ad3a0-d57b-459c-8c2f-e081d1a74914" providerId="ADAL" clId="{1688AB9D-F692-4DC9-88B3-6B3ACCB1BEE4}" dt="2022-12-13T05:20:52.835" v="13"/>
          <ac:spMkLst>
            <pc:docMk/>
            <pc:sldMk cId="4148340787" sldId="257"/>
            <ac:spMk id="34" creationId="{1F0F6F6A-DCA3-0AC5-6C0E-F9484263B647}"/>
          </ac:spMkLst>
        </pc:spChg>
        <pc:spChg chg="mod">
          <ac:chgData name="안창진" userId="478ad3a0-d57b-459c-8c2f-e081d1a74914" providerId="ADAL" clId="{1688AB9D-F692-4DC9-88B3-6B3ACCB1BEE4}" dt="2022-12-13T05:20:52.835" v="13"/>
          <ac:spMkLst>
            <pc:docMk/>
            <pc:sldMk cId="4148340787" sldId="257"/>
            <ac:spMk id="35" creationId="{D1249A72-7DB3-6F5B-FE20-A0B4BF5E0711}"/>
          </ac:spMkLst>
        </pc:spChg>
        <pc:spChg chg="mod">
          <ac:chgData name="안창진" userId="478ad3a0-d57b-459c-8c2f-e081d1a74914" providerId="ADAL" clId="{1688AB9D-F692-4DC9-88B3-6B3ACCB1BEE4}" dt="2022-12-13T05:20:52.835" v="13"/>
          <ac:spMkLst>
            <pc:docMk/>
            <pc:sldMk cId="4148340787" sldId="257"/>
            <ac:spMk id="37" creationId="{6CC9E27B-4311-0954-D008-00E6C08CA000}"/>
          </ac:spMkLst>
        </pc:spChg>
        <pc:spChg chg="mod">
          <ac:chgData name="안창진" userId="478ad3a0-d57b-459c-8c2f-e081d1a74914" providerId="ADAL" clId="{1688AB9D-F692-4DC9-88B3-6B3ACCB1BEE4}" dt="2022-12-13T05:23:24.526" v="44" actId="207"/>
          <ac:spMkLst>
            <pc:docMk/>
            <pc:sldMk cId="4148340787" sldId="257"/>
            <ac:spMk id="41" creationId="{4FCF63EB-3C15-55C3-2636-C5D672D5B1DC}"/>
          </ac:spMkLst>
        </pc:spChg>
        <pc:spChg chg="mod">
          <ac:chgData name="안창진" userId="478ad3a0-d57b-459c-8c2f-e081d1a74914" providerId="ADAL" clId="{1688AB9D-F692-4DC9-88B3-6B3ACCB1BEE4}" dt="2022-12-13T05:20:55.097" v="15"/>
          <ac:spMkLst>
            <pc:docMk/>
            <pc:sldMk cId="4148340787" sldId="257"/>
            <ac:spMk id="46" creationId="{53771989-2D1A-3E6D-71E7-862254C0B4EC}"/>
          </ac:spMkLst>
        </pc:spChg>
        <pc:spChg chg="mod">
          <ac:chgData name="안창진" userId="478ad3a0-d57b-459c-8c2f-e081d1a74914" providerId="ADAL" clId="{1688AB9D-F692-4DC9-88B3-6B3ACCB1BEE4}" dt="2022-12-13T05:20:55.097" v="15"/>
          <ac:spMkLst>
            <pc:docMk/>
            <pc:sldMk cId="4148340787" sldId="257"/>
            <ac:spMk id="47" creationId="{987331B1-C1FA-8B45-A194-D06DD48D1122}"/>
          </ac:spMkLst>
        </pc:spChg>
        <pc:spChg chg="mod">
          <ac:chgData name="안창진" userId="478ad3a0-d57b-459c-8c2f-e081d1a74914" providerId="ADAL" clId="{1688AB9D-F692-4DC9-88B3-6B3ACCB1BEE4}" dt="2022-12-13T05:20:55.097" v="15"/>
          <ac:spMkLst>
            <pc:docMk/>
            <pc:sldMk cId="4148340787" sldId="257"/>
            <ac:spMk id="48" creationId="{6A0A30D6-7E1B-5E80-A0A0-BFE2EBD785E3}"/>
          </ac:spMkLst>
        </pc:spChg>
        <pc:spChg chg="mod">
          <ac:chgData name="안창진" userId="478ad3a0-d57b-459c-8c2f-e081d1a74914" providerId="ADAL" clId="{1688AB9D-F692-4DC9-88B3-6B3ACCB1BEE4}" dt="2022-12-13T05:20:55.097" v="15"/>
          <ac:spMkLst>
            <pc:docMk/>
            <pc:sldMk cId="4148340787" sldId="257"/>
            <ac:spMk id="49" creationId="{DC71C1FB-CB8C-F377-247F-3CAF51DBCDC7}"/>
          </ac:spMkLst>
        </pc:spChg>
        <pc:spChg chg="mod">
          <ac:chgData name="안창진" userId="478ad3a0-d57b-459c-8c2f-e081d1a74914" providerId="ADAL" clId="{1688AB9D-F692-4DC9-88B3-6B3ACCB1BEE4}" dt="2022-12-13T05:20:55.097" v="15"/>
          <ac:spMkLst>
            <pc:docMk/>
            <pc:sldMk cId="4148340787" sldId="257"/>
            <ac:spMk id="50" creationId="{5035770A-B61E-AC28-7377-DF2775C8B8E8}"/>
          </ac:spMkLst>
        </pc:spChg>
        <pc:spChg chg="mod">
          <ac:chgData name="안창진" userId="478ad3a0-d57b-459c-8c2f-e081d1a74914" providerId="ADAL" clId="{1688AB9D-F692-4DC9-88B3-6B3ACCB1BEE4}" dt="2022-12-13T05:22:32.337" v="30"/>
          <ac:spMkLst>
            <pc:docMk/>
            <pc:sldMk cId="4148340787" sldId="257"/>
            <ac:spMk id="57" creationId="{F57C98A4-FC1A-E527-E23F-62F6802020DA}"/>
          </ac:spMkLst>
        </pc:spChg>
        <pc:spChg chg="mod">
          <ac:chgData name="안창진" userId="478ad3a0-d57b-459c-8c2f-e081d1a74914" providerId="ADAL" clId="{1688AB9D-F692-4DC9-88B3-6B3ACCB1BEE4}" dt="2022-12-13T05:23:29.533" v="47" actId="207"/>
          <ac:spMkLst>
            <pc:docMk/>
            <pc:sldMk cId="4148340787" sldId="257"/>
            <ac:spMk id="58" creationId="{50CB9EA2-D764-B7D9-F2EB-5C328D046066}"/>
          </ac:spMkLst>
        </pc:spChg>
        <pc:spChg chg="mod">
          <ac:chgData name="안창진" userId="478ad3a0-d57b-459c-8c2f-e081d1a74914" providerId="ADAL" clId="{1688AB9D-F692-4DC9-88B3-6B3ACCB1BEE4}" dt="2022-12-13T05:22:32.337" v="30"/>
          <ac:spMkLst>
            <pc:docMk/>
            <pc:sldMk cId="4148340787" sldId="257"/>
            <ac:spMk id="59" creationId="{71CE3535-7455-ECFC-C477-19572D191381}"/>
          </ac:spMkLst>
        </pc:spChg>
        <pc:spChg chg="mod">
          <ac:chgData name="안창진" userId="478ad3a0-d57b-459c-8c2f-e081d1a74914" providerId="ADAL" clId="{1688AB9D-F692-4DC9-88B3-6B3ACCB1BEE4}" dt="2022-12-13T05:22:32.337" v="30"/>
          <ac:spMkLst>
            <pc:docMk/>
            <pc:sldMk cId="4148340787" sldId="257"/>
            <ac:spMk id="60" creationId="{0D23177A-DC97-A177-EA0B-057D0C1CE123}"/>
          </ac:spMkLst>
        </pc:spChg>
        <pc:spChg chg="mod">
          <ac:chgData name="안창진" userId="478ad3a0-d57b-459c-8c2f-e081d1a74914" providerId="ADAL" clId="{1688AB9D-F692-4DC9-88B3-6B3ACCB1BEE4}" dt="2022-12-13T05:22:32.337" v="30"/>
          <ac:spMkLst>
            <pc:docMk/>
            <pc:sldMk cId="4148340787" sldId="257"/>
            <ac:spMk id="61" creationId="{030F72F4-1E34-A1E2-6228-0772040C89D4}"/>
          </ac:spMkLst>
        </pc:spChg>
        <pc:spChg chg="mod">
          <ac:chgData name="안창진" userId="478ad3a0-d57b-459c-8c2f-e081d1a74914" providerId="ADAL" clId="{1688AB9D-F692-4DC9-88B3-6B3ACCB1BEE4}" dt="2022-12-13T05:23:23.079" v="43" actId="207"/>
          <ac:spMkLst>
            <pc:docMk/>
            <pc:sldMk cId="4148340787" sldId="257"/>
            <ac:spMk id="75" creationId="{6DF73EEC-8F33-8350-B1AD-9A07DD1C994E}"/>
          </ac:spMkLst>
        </pc:spChg>
        <pc:spChg chg="mod">
          <ac:chgData name="안창진" userId="478ad3a0-d57b-459c-8c2f-e081d1a74914" providerId="ADAL" clId="{1688AB9D-F692-4DC9-88B3-6B3ACCB1BEE4}" dt="2022-12-13T05:22:34.787" v="32"/>
          <ac:spMkLst>
            <pc:docMk/>
            <pc:sldMk cId="4148340787" sldId="257"/>
            <ac:spMk id="78" creationId="{720EFF41-2E6E-95C0-961B-138BB8B6B017}"/>
          </ac:spMkLst>
        </pc:spChg>
        <pc:spChg chg="mod">
          <ac:chgData name="안창진" userId="478ad3a0-d57b-459c-8c2f-e081d1a74914" providerId="ADAL" clId="{1688AB9D-F692-4DC9-88B3-6B3ACCB1BEE4}" dt="2022-12-13T05:35:43.119" v="319"/>
          <ac:spMkLst>
            <pc:docMk/>
            <pc:sldMk cId="4148340787" sldId="257"/>
            <ac:spMk id="80" creationId="{50538F32-289C-5411-E430-0B0BBB4B7610}"/>
          </ac:spMkLst>
        </pc:spChg>
        <pc:spChg chg="mod">
          <ac:chgData name="안창진" userId="478ad3a0-d57b-459c-8c2f-e081d1a74914" providerId="ADAL" clId="{1688AB9D-F692-4DC9-88B3-6B3ACCB1BEE4}" dt="2022-12-13T05:23:25.957" v="45" actId="207"/>
          <ac:spMkLst>
            <pc:docMk/>
            <pc:sldMk cId="4148340787" sldId="257"/>
            <ac:spMk id="84" creationId="{D4305C8D-6CA1-E5FA-F47B-BC7DB3145A1E}"/>
          </ac:spMkLst>
        </pc:spChg>
        <pc:spChg chg="mod">
          <ac:chgData name="안창진" userId="478ad3a0-d57b-459c-8c2f-e081d1a74914" providerId="ADAL" clId="{1688AB9D-F692-4DC9-88B3-6B3ACCB1BEE4}" dt="2022-12-13T05:22:34.787" v="32"/>
          <ac:spMkLst>
            <pc:docMk/>
            <pc:sldMk cId="4148340787" sldId="257"/>
            <ac:spMk id="86" creationId="{64FFE993-3F18-D9B4-F4F1-DE3948CCCB5D}"/>
          </ac:spMkLst>
        </pc:spChg>
        <pc:spChg chg="mod">
          <ac:chgData name="안창진" userId="478ad3a0-d57b-459c-8c2f-e081d1a74914" providerId="ADAL" clId="{1688AB9D-F692-4DC9-88B3-6B3ACCB1BEE4}" dt="2022-12-13T05:22:34.787" v="32"/>
          <ac:spMkLst>
            <pc:docMk/>
            <pc:sldMk cId="4148340787" sldId="257"/>
            <ac:spMk id="87" creationId="{40AE6169-2172-AF84-3CF8-AB8E48F028FB}"/>
          </ac:spMkLst>
        </pc:spChg>
        <pc:spChg chg="mod">
          <ac:chgData name="안창진" userId="478ad3a0-d57b-459c-8c2f-e081d1a74914" providerId="ADAL" clId="{1688AB9D-F692-4DC9-88B3-6B3ACCB1BEE4}" dt="2022-12-13T05:23:27.918" v="46" actId="207"/>
          <ac:spMkLst>
            <pc:docMk/>
            <pc:sldMk cId="4148340787" sldId="257"/>
            <ac:spMk id="92" creationId="{06BAE075-5113-707D-563D-47E9386CB8ED}"/>
          </ac:spMkLst>
        </pc:spChg>
        <pc:spChg chg="mod">
          <ac:chgData name="안창진" userId="478ad3a0-d57b-459c-8c2f-e081d1a74914" providerId="ADAL" clId="{1688AB9D-F692-4DC9-88B3-6B3ACCB1BEE4}" dt="2022-12-13T05:22:34.787" v="32"/>
          <ac:spMkLst>
            <pc:docMk/>
            <pc:sldMk cId="4148340787" sldId="257"/>
            <ac:spMk id="94" creationId="{8D20E0AB-35A0-C77A-A6D8-5ED443C533A2}"/>
          </ac:spMkLst>
        </pc:spChg>
        <pc:spChg chg="mod">
          <ac:chgData name="안창진" userId="478ad3a0-d57b-459c-8c2f-e081d1a74914" providerId="ADAL" clId="{1688AB9D-F692-4DC9-88B3-6B3ACCB1BEE4}" dt="2022-12-13T05:25:49.354" v="211"/>
          <ac:spMkLst>
            <pc:docMk/>
            <pc:sldMk cId="4148340787" sldId="257"/>
            <ac:spMk id="113" creationId="{056B6DA9-9736-2EBC-7773-0499DD0EB856}"/>
          </ac:spMkLst>
        </pc:spChg>
        <pc:spChg chg="mod">
          <ac:chgData name="안창진" userId="478ad3a0-d57b-459c-8c2f-e081d1a74914" providerId="ADAL" clId="{1688AB9D-F692-4DC9-88B3-6B3ACCB1BEE4}" dt="2022-12-13T05:25:49.354" v="211"/>
          <ac:spMkLst>
            <pc:docMk/>
            <pc:sldMk cId="4148340787" sldId="257"/>
            <ac:spMk id="115" creationId="{EB4936F3-3234-93EE-1BBD-68529D96D9C8}"/>
          </ac:spMkLst>
        </pc:spChg>
        <pc:spChg chg="mod">
          <ac:chgData name="안창진" userId="478ad3a0-d57b-459c-8c2f-e081d1a74914" providerId="ADAL" clId="{1688AB9D-F692-4DC9-88B3-6B3ACCB1BEE4}" dt="2022-12-13T05:25:49.354" v="211"/>
          <ac:spMkLst>
            <pc:docMk/>
            <pc:sldMk cId="4148340787" sldId="257"/>
            <ac:spMk id="117" creationId="{FE44980A-D1C6-2A6F-491D-39F2B211690D}"/>
          </ac:spMkLst>
        </pc:spChg>
        <pc:spChg chg="mod">
          <ac:chgData name="안창진" userId="478ad3a0-d57b-459c-8c2f-e081d1a74914" providerId="ADAL" clId="{1688AB9D-F692-4DC9-88B3-6B3ACCB1BEE4}" dt="2022-12-13T05:25:49.354" v="211"/>
          <ac:spMkLst>
            <pc:docMk/>
            <pc:sldMk cId="4148340787" sldId="257"/>
            <ac:spMk id="119" creationId="{3CD092AD-522D-9FB1-D45C-3CE71827D09C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21" creationId="{185FFFB5-9BE2-1396-99C8-F67A764E48DA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22" creationId="{3F945A6B-48E0-F2AD-FEB2-590619EE3800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23" creationId="{B6F1CFED-8E6E-44FA-F087-8A1CCFFA4AAB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24" creationId="{44BCBD8F-F076-8526-B074-349398CE6CB1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25" creationId="{2FBF172C-C1C0-F376-B5D6-6359AAB8FCE0}"/>
          </ac:spMkLst>
        </pc:spChg>
        <pc:spChg chg="mod">
          <ac:chgData name="안창진" userId="478ad3a0-d57b-459c-8c2f-e081d1a74914" providerId="ADAL" clId="{1688AB9D-F692-4DC9-88B3-6B3ACCB1BEE4}" dt="2022-12-13T05:34:51.795" v="315"/>
          <ac:spMkLst>
            <pc:docMk/>
            <pc:sldMk cId="4148340787" sldId="257"/>
            <ac:spMk id="126" creationId="{2CC334FD-FADB-2F2C-F610-D4806EF5AEB7}"/>
          </ac:spMkLst>
        </pc:spChg>
        <pc:spChg chg="mod">
          <ac:chgData name="안창진" userId="478ad3a0-d57b-459c-8c2f-e081d1a74914" providerId="ADAL" clId="{1688AB9D-F692-4DC9-88B3-6B3ACCB1BEE4}" dt="2022-12-13T05:34:51.795" v="315"/>
          <ac:spMkLst>
            <pc:docMk/>
            <pc:sldMk cId="4148340787" sldId="257"/>
            <ac:spMk id="127" creationId="{A7AFB852-F4D0-A943-508E-2C0260F14D38}"/>
          </ac:spMkLst>
        </pc:spChg>
        <pc:spChg chg="mod">
          <ac:chgData name="안창진" userId="478ad3a0-d57b-459c-8c2f-e081d1a74914" providerId="ADAL" clId="{1688AB9D-F692-4DC9-88B3-6B3ACCB1BEE4}" dt="2022-12-13T05:34:51.795" v="315"/>
          <ac:spMkLst>
            <pc:docMk/>
            <pc:sldMk cId="4148340787" sldId="257"/>
            <ac:spMk id="129" creationId="{20CE2121-490C-1EFF-65EC-F489BE7FA7FF}"/>
          </ac:spMkLst>
        </pc:spChg>
        <pc:spChg chg="mod">
          <ac:chgData name="안창진" userId="478ad3a0-d57b-459c-8c2f-e081d1a74914" providerId="ADAL" clId="{1688AB9D-F692-4DC9-88B3-6B3ACCB1BEE4}" dt="2022-12-13T05:34:51.795" v="315"/>
          <ac:spMkLst>
            <pc:docMk/>
            <pc:sldMk cId="4148340787" sldId="257"/>
            <ac:spMk id="130" creationId="{9168564B-8474-13FE-C40F-A3A62E7612ED}"/>
          </ac:spMkLst>
        </pc:spChg>
        <pc:spChg chg="mod">
          <ac:chgData name="안창진" userId="478ad3a0-d57b-459c-8c2f-e081d1a74914" providerId="ADAL" clId="{1688AB9D-F692-4DC9-88B3-6B3ACCB1BEE4}" dt="2022-12-13T05:34:51.795" v="315"/>
          <ac:spMkLst>
            <pc:docMk/>
            <pc:sldMk cId="4148340787" sldId="257"/>
            <ac:spMk id="133" creationId="{A6C1A48B-EDC4-3156-F405-ECBF4E700D52}"/>
          </ac:spMkLst>
        </pc:spChg>
        <pc:spChg chg="mod">
          <ac:chgData name="안창진" userId="478ad3a0-d57b-459c-8c2f-e081d1a74914" providerId="ADAL" clId="{1688AB9D-F692-4DC9-88B3-6B3ACCB1BEE4}" dt="2022-12-13T05:34:51.795" v="315"/>
          <ac:spMkLst>
            <pc:docMk/>
            <pc:sldMk cId="4148340787" sldId="257"/>
            <ac:spMk id="134" creationId="{5B1FA9AD-9291-E672-A46B-B87B53CE68DF}"/>
          </ac:spMkLst>
        </pc:spChg>
        <pc:spChg chg="mod">
          <ac:chgData name="안창진" userId="478ad3a0-d57b-459c-8c2f-e081d1a74914" providerId="ADAL" clId="{1688AB9D-F692-4DC9-88B3-6B3ACCB1BEE4}" dt="2022-12-13T05:36:18.341" v="337"/>
          <ac:spMkLst>
            <pc:docMk/>
            <pc:sldMk cId="4148340787" sldId="257"/>
            <ac:spMk id="136" creationId="{64AC4024-F02F-442F-3E9A-B46FC0936D81}"/>
          </ac:spMkLst>
        </pc:spChg>
        <pc:spChg chg="mod">
          <ac:chgData name="안창진" userId="478ad3a0-d57b-459c-8c2f-e081d1a74914" providerId="ADAL" clId="{1688AB9D-F692-4DC9-88B3-6B3ACCB1BEE4}" dt="2022-12-13T05:20:47.630" v="11" actId="164"/>
          <ac:spMkLst>
            <pc:docMk/>
            <pc:sldMk cId="4148340787" sldId="257"/>
            <ac:spMk id="137" creationId="{F934CFD8-2521-7201-21C2-C9A1E64FE7FF}"/>
          </ac:spMkLst>
        </pc:spChg>
        <pc:spChg chg="mod">
          <ac:chgData name="안창진" userId="478ad3a0-d57b-459c-8c2f-e081d1a74914" providerId="ADAL" clId="{1688AB9D-F692-4DC9-88B3-6B3ACCB1BEE4}" dt="2022-12-13T05:20:47.630" v="11" actId="164"/>
          <ac:spMkLst>
            <pc:docMk/>
            <pc:sldMk cId="4148340787" sldId="257"/>
            <ac:spMk id="140" creationId="{5A6F861E-3714-5B47-D882-406D6AF9AF93}"/>
          </ac:spMkLst>
        </pc:spChg>
        <pc:spChg chg="mod">
          <ac:chgData name="안창진" userId="478ad3a0-d57b-459c-8c2f-e081d1a74914" providerId="ADAL" clId="{1688AB9D-F692-4DC9-88B3-6B3ACCB1BEE4}" dt="2022-12-13T05:20:47.630" v="11" actId="164"/>
          <ac:spMkLst>
            <pc:docMk/>
            <pc:sldMk cId="4148340787" sldId="257"/>
            <ac:spMk id="141" creationId="{243F0037-1C22-EDB0-9088-5CE51FED4C28}"/>
          </ac:spMkLst>
        </pc:spChg>
        <pc:spChg chg="mod">
          <ac:chgData name="안창진" userId="478ad3a0-d57b-459c-8c2f-e081d1a74914" providerId="ADAL" clId="{1688AB9D-F692-4DC9-88B3-6B3ACCB1BEE4}" dt="2022-12-13T05:20:47.630" v="11" actId="164"/>
          <ac:spMkLst>
            <pc:docMk/>
            <pc:sldMk cId="4148340787" sldId="257"/>
            <ac:spMk id="142" creationId="{5182B366-FF95-76CC-3ADF-9137A231E8A8}"/>
          </ac:spMkLst>
        </pc:spChg>
        <pc:spChg chg="mod">
          <ac:chgData name="안창진" userId="478ad3a0-d57b-459c-8c2f-e081d1a74914" providerId="ADAL" clId="{1688AB9D-F692-4DC9-88B3-6B3ACCB1BEE4}" dt="2022-12-13T05:20:47.630" v="11" actId="164"/>
          <ac:spMkLst>
            <pc:docMk/>
            <pc:sldMk cId="4148340787" sldId="257"/>
            <ac:spMk id="143" creationId="{48D8470B-331A-63F8-E0DA-8F286F3C3CAC}"/>
          </ac:spMkLst>
        </pc:spChg>
        <pc:spChg chg="mod">
          <ac:chgData name="안창진" userId="478ad3a0-d57b-459c-8c2f-e081d1a74914" providerId="ADAL" clId="{1688AB9D-F692-4DC9-88B3-6B3ACCB1BEE4}" dt="2022-12-13T05:36:18.341" v="337"/>
          <ac:spMkLst>
            <pc:docMk/>
            <pc:sldMk cId="4148340787" sldId="257"/>
            <ac:spMk id="147" creationId="{DF682DEA-BD6B-BF81-533B-F8F6A9ACC135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49" creationId="{534BA5FA-3A41-74DE-4138-52C5520BC49C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50" creationId="{2740D0C5-999D-10E6-2E67-948918AF53D7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51" creationId="{69A89AF6-325F-4653-546A-ED389F67274C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52" creationId="{CDD33774-497A-0A92-9CD6-398B160C92F9}"/>
          </ac:spMkLst>
        </pc:spChg>
        <pc:spChg chg="mod">
          <ac:chgData name="안창진" userId="478ad3a0-d57b-459c-8c2f-e081d1a74914" providerId="ADAL" clId="{1688AB9D-F692-4DC9-88B3-6B3ACCB1BEE4}" dt="2022-12-13T05:19:14.839" v="1" actId="164"/>
          <ac:spMkLst>
            <pc:docMk/>
            <pc:sldMk cId="4148340787" sldId="257"/>
            <ac:spMk id="153" creationId="{39680ABF-2AB5-8030-8F2A-9C2B366A0E8B}"/>
          </ac:spMkLst>
        </pc:spChg>
        <pc:spChg chg="mod">
          <ac:chgData name="안창진" userId="478ad3a0-d57b-459c-8c2f-e081d1a74914" providerId="ADAL" clId="{1688AB9D-F692-4DC9-88B3-6B3ACCB1BEE4}" dt="2022-12-13T05:36:18.341" v="337"/>
          <ac:spMkLst>
            <pc:docMk/>
            <pc:sldMk cId="4148340787" sldId="257"/>
            <ac:spMk id="155" creationId="{90FDE87A-8187-3665-EBDA-D5085435C66D}"/>
          </ac:spMkLst>
        </pc:spChg>
        <pc:spChg chg="mod">
          <ac:chgData name="안창진" userId="478ad3a0-d57b-459c-8c2f-e081d1a74914" providerId="ADAL" clId="{1688AB9D-F692-4DC9-88B3-6B3ACCB1BEE4}" dt="2022-12-13T05:36:18.341" v="337"/>
          <ac:spMkLst>
            <pc:docMk/>
            <pc:sldMk cId="4148340787" sldId="257"/>
            <ac:spMk id="156" creationId="{B1CF45F8-AF06-0F12-9BE9-0C37D41FF07A}"/>
          </ac:spMkLst>
        </pc:spChg>
        <pc:spChg chg="mod">
          <ac:chgData name="안창진" userId="478ad3a0-d57b-459c-8c2f-e081d1a74914" providerId="ADAL" clId="{1688AB9D-F692-4DC9-88B3-6B3ACCB1BEE4}" dt="2022-12-14T02:19:12.452" v="345" actId="207"/>
          <ac:spMkLst>
            <pc:docMk/>
            <pc:sldMk cId="4148340787" sldId="257"/>
            <ac:spMk id="158" creationId="{43F57671-ED12-57E4-C60B-B884077C1433}"/>
          </ac:spMkLst>
        </pc:spChg>
        <pc:spChg chg="mod">
          <ac:chgData name="안창진" userId="478ad3a0-d57b-459c-8c2f-e081d1a74914" providerId="ADAL" clId="{1688AB9D-F692-4DC9-88B3-6B3ACCB1BEE4}" dt="2022-12-13T05:36:18.341" v="337"/>
          <ac:spMkLst>
            <pc:docMk/>
            <pc:sldMk cId="4148340787" sldId="257"/>
            <ac:spMk id="159" creationId="{1E53B6A1-860E-71A3-8DF6-9FACC2ED5C85}"/>
          </ac:spMkLst>
        </pc:spChg>
        <pc:grpChg chg="add del mod">
          <ac:chgData name="안창진" userId="478ad3a0-d57b-459c-8c2f-e081d1a74914" providerId="ADAL" clId="{1688AB9D-F692-4DC9-88B3-6B3ACCB1BEE4}" dt="2022-12-13T05:19:25.886" v="6" actId="478"/>
          <ac:grpSpMkLst>
            <pc:docMk/>
            <pc:sldMk cId="4148340787" sldId="257"/>
            <ac:grpSpMk id="3" creationId="{71C6E477-E61C-5CB0-4C4D-ADA3080B7FC7}"/>
          </ac:grpSpMkLst>
        </pc:grpChg>
        <pc:grpChg chg="add del mod">
          <ac:chgData name="안창진" userId="478ad3a0-d57b-459c-8c2f-e081d1a74914" providerId="ADAL" clId="{1688AB9D-F692-4DC9-88B3-6B3ACCB1BEE4}" dt="2022-12-13T05:22:46.613" v="39" actId="478"/>
          <ac:grpSpMkLst>
            <pc:docMk/>
            <pc:sldMk cId="4148340787" sldId="257"/>
            <ac:grpSpMk id="4" creationId="{93610882-FEA4-C5C5-26ED-50087C908F11}"/>
          </ac:grpSpMkLst>
        </pc:grpChg>
        <pc:grpChg chg="add del mod">
          <ac:chgData name="안창진" userId="478ad3a0-d57b-459c-8c2f-e081d1a74914" providerId="ADAL" clId="{1688AB9D-F692-4DC9-88B3-6B3ACCB1BEE4}" dt="2022-12-13T05:21:12.116" v="22" actId="478"/>
          <ac:grpSpMkLst>
            <pc:docMk/>
            <pc:sldMk cId="4148340787" sldId="257"/>
            <ac:grpSpMk id="28" creationId="{EC3C2237-ED70-1A31-78C4-6786B82A6969}"/>
          </ac:grpSpMkLst>
        </pc:grpChg>
        <pc:grpChg chg="add del mod">
          <ac:chgData name="안창진" userId="478ad3a0-d57b-459c-8c2f-e081d1a74914" providerId="ADAL" clId="{1688AB9D-F692-4DC9-88B3-6B3ACCB1BEE4}" dt="2022-12-13T05:21:04.397" v="19" actId="478"/>
          <ac:grpSpMkLst>
            <pc:docMk/>
            <pc:sldMk cId="4148340787" sldId="257"/>
            <ac:grpSpMk id="30" creationId="{90031635-B0A7-BC0A-0794-4DDA9048798D}"/>
          </ac:grpSpMkLst>
        </pc:grpChg>
        <pc:grpChg chg="add mod">
          <ac:chgData name="안창진" userId="478ad3a0-d57b-459c-8c2f-e081d1a74914" providerId="ADAL" clId="{1688AB9D-F692-4DC9-88B3-6B3ACCB1BEE4}" dt="2022-12-13T05:21:09.291" v="21" actId="552"/>
          <ac:grpSpMkLst>
            <pc:docMk/>
            <pc:sldMk cId="4148340787" sldId="257"/>
            <ac:grpSpMk id="31" creationId="{629F0CC0-2519-126F-5512-85337AB4BC0F}"/>
          </ac:grpSpMkLst>
        </pc:grpChg>
        <pc:grpChg chg="add del mod">
          <ac:chgData name="안창진" userId="478ad3a0-d57b-459c-8c2f-e081d1a74914" providerId="ADAL" clId="{1688AB9D-F692-4DC9-88B3-6B3ACCB1BEE4}" dt="2022-12-13T05:22:40.046" v="36" actId="478"/>
          <ac:grpSpMkLst>
            <pc:docMk/>
            <pc:sldMk cId="4148340787" sldId="257"/>
            <ac:grpSpMk id="44" creationId="{F5737E67-3588-F9E1-1711-B9EABD2282AF}"/>
          </ac:grpSpMkLst>
        </pc:grpChg>
        <pc:grpChg chg="add mod">
          <ac:chgData name="안창진" userId="478ad3a0-d57b-459c-8c2f-e081d1a74914" providerId="ADAL" clId="{1688AB9D-F692-4DC9-88B3-6B3ACCB1BEE4}" dt="2022-12-13T05:22:44.930" v="38" actId="552"/>
          <ac:grpSpMkLst>
            <pc:docMk/>
            <pc:sldMk cId="4148340787" sldId="257"/>
            <ac:grpSpMk id="56" creationId="{1C509E5F-1AFC-C13A-D84F-E4C38A54A5C9}"/>
          </ac:grpSpMkLst>
        </pc:grpChg>
        <pc:grpChg chg="add mod">
          <ac:chgData name="안창진" userId="478ad3a0-d57b-459c-8c2f-e081d1a74914" providerId="ADAL" clId="{1688AB9D-F692-4DC9-88B3-6B3ACCB1BEE4}" dt="2022-12-13T05:22:38.531" v="35" actId="552"/>
          <ac:grpSpMkLst>
            <pc:docMk/>
            <pc:sldMk cId="4148340787" sldId="257"/>
            <ac:grpSpMk id="70" creationId="{287A4019-DA51-01D9-18BE-C365E6168786}"/>
          </ac:grpSpMkLst>
        </pc:grpChg>
        <pc:grpChg chg="add del mod">
          <ac:chgData name="안창진" userId="478ad3a0-d57b-459c-8c2f-e081d1a74914" providerId="ADAL" clId="{1688AB9D-F692-4DC9-88B3-6B3ACCB1BEE4}" dt="2022-12-13T05:34:51.558" v="314" actId="478"/>
          <ac:grpSpMkLst>
            <pc:docMk/>
            <pc:sldMk cId="4148340787" sldId="257"/>
            <ac:grpSpMk id="100" creationId="{345732F7-E282-180C-EF84-4CBE51CEAE10}"/>
          </ac:grpSpMkLst>
        </pc:grpChg>
        <pc:grpChg chg="add del mod">
          <ac:chgData name="안창진" userId="478ad3a0-d57b-459c-8c2f-e081d1a74914" providerId="ADAL" clId="{1688AB9D-F692-4DC9-88B3-6B3ACCB1BEE4}" dt="2022-12-13T05:34:51.558" v="314" actId="478"/>
          <ac:grpSpMkLst>
            <pc:docMk/>
            <pc:sldMk cId="4148340787" sldId="257"/>
            <ac:grpSpMk id="116" creationId="{96EE9400-5E87-64DC-1EF3-68F56A280D81}"/>
          </ac:grpSpMkLst>
        </pc:grpChg>
        <pc:grpChg chg="add del mod">
          <ac:chgData name="안창진" userId="478ad3a0-d57b-459c-8c2f-e081d1a74914" providerId="ADAL" clId="{1688AB9D-F692-4DC9-88B3-6B3ACCB1BEE4}" dt="2022-12-13T05:36:18.111" v="336" actId="478"/>
          <ac:grpSpMkLst>
            <pc:docMk/>
            <pc:sldMk cId="4148340787" sldId="257"/>
            <ac:grpSpMk id="120" creationId="{C4C8BAC0-8011-9046-5221-2EB1C60B0E68}"/>
          </ac:grpSpMkLst>
        </pc:grpChg>
        <pc:grpChg chg="add del mod">
          <ac:chgData name="안창진" userId="478ad3a0-d57b-459c-8c2f-e081d1a74914" providerId="ADAL" clId="{1688AB9D-F692-4DC9-88B3-6B3ACCB1BEE4}" dt="2022-12-13T05:36:18.111" v="336" actId="478"/>
          <ac:grpSpMkLst>
            <pc:docMk/>
            <pc:sldMk cId="4148340787" sldId="257"/>
            <ac:grpSpMk id="128" creationId="{C5A1EBE9-A4BC-56F3-D0BD-976B77FE107B}"/>
          </ac:grpSpMkLst>
        </pc:grpChg>
        <pc:grpChg chg="add del mod">
          <ac:chgData name="안창진" userId="478ad3a0-d57b-459c-8c2f-e081d1a74914" providerId="ADAL" clId="{1688AB9D-F692-4DC9-88B3-6B3ACCB1BEE4}" dt="2022-12-13T05:36:18.111" v="336" actId="478"/>
          <ac:grpSpMkLst>
            <pc:docMk/>
            <pc:sldMk cId="4148340787" sldId="257"/>
            <ac:grpSpMk id="132" creationId="{C51772A4-C2C5-AA88-2938-1F7F0D0D9E52}"/>
          </ac:grpSpMkLst>
        </pc:grpChg>
        <pc:grpChg chg="add mod">
          <ac:chgData name="안창진" userId="478ad3a0-d57b-459c-8c2f-e081d1a74914" providerId="ADAL" clId="{1688AB9D-F692-4DC9-88B3-6B3ACCB1BEE4}" dt="2022-12-13T05:36:18.341" v="337"/>
          <ac:grpSpMkLst>
            <pc:docMk/>
            <pc:sldMk cId="4148340787" sldId="257"/>
            <ac:grpSpMk id="135" creationId="{7C0B0C5A-E5DA-E2C9-1817-D127E6EA83AA}"/>
          </ac:grpSpMkLst>
        </pc:grpChg>
        <pc:grpChg chg="add mod">
          <ac:chgData name="안창진" userId="478ad3a0-d57b-459c-8c2f-e081d1a74914" providerId="ADAL" clId="{1688AB9D-F692-4DC9-88B3-6B3ACCB1BEE4}" dt="2022-12-13T05:36:18.341" v="337"/>
          <ac:grpSpMkLst>
            <pc:docMk/>
            <pc:sldMk cId="4148340787" sldId="257"/>
            <ac:grpSpMk id="154" creationId="{10196ACB-1A3F-9B36-2A55-EAEC60325B8A}"/>
          </ac:grpSpMkLst>
        </pc:grpChg>
        <pc:grpChg chg="add mod">
          <ac:chgData name="안창진" userId="478ad3a0-d57b-459c-8c2f-e081d1a74914" providerId="ADAL" clId="{1688AB9D-F692-4DC9-88B3-6B3ACCB1BEE4}" dt="2022-12-13T05:36:18.341" v="337"/>
          <ac:grpSpMkLst>
            <pc:docMk/>
            <pc:sldMk cId="4148340787" sldId="257"/>
            <ac:grpSpMk id="157" creationId="{8B4F378D-589D-5BBC-EDE2-34F8DF4ABD98}"/>
          </ac:grpSpMkLst>
        </pc:grpChg>
        <pc:picChg chg="mod">
          <ac:chgData name="안창진" userId="478ad3a0-d57b-459c-8c2f-e081d1a74914" providerId="ADAL" clId="{1688AB9D-F692-4DC9-88B3-6B3ACCB1BEE4}" dt="2022-12-13T05:20:47.630" v="11" actId="164"/>
          <ac:picMkLst>
            <pc:docMk/>
            <pc:sldMk cId="4148340787" sldId="257"/>
            <ac:picMk id="6" creationId="{29E62B19-4FEB-5D57-C04F-168B0C1BD85F}"/>
          </ac:picMkLst>
        </pc:picChg>
        <pc:picChg chg="mod">
          <ac:chgData name="안창진" userId="478ad3a0-d57b-459c-8c2f-e081d1a74914" providerId="ADAL" clId="{1688AB9D-F692-4DC9-88B3-6B3ACCB1BEE4}" dt="2022-12-13T05:19:26.769" v="7"/>
          <ac:picMkLst>
            <pc:docMk/>
            <pc:sldMk cId="4148340787" sldId="257"/>
            <ac:picMk id="21" creationId="{47A35030-3255-4E50-58DE-897671AB78C0}"/>
          </ac:picMkLst>
        </pc:picChg>
        <pc:picChg chg="mod">
          <ac:chgData name="안창진" userId="478ad3a0-d57b-459c-8c2f-e081d1a74914" providerId="ADAL" clId="{1688AB9D-F692-4DC9-88B3-6B3ACCB1BEE4}" dt="2022-12-13T05:19:26.769" v="7"/>
          <ac:picMkLst>
            <pc:docMk/>
            <pc:sldMk cId="4148340787" sldId="257"/>
            <ac:picMk id="23" creationId="{06C7F257-B2DA-A689-FB9B-7F1784E3745B}"/>
          </ac:picMkLst>
        </pc:picChg>
        <pc:picChg chg="mod">
          <ac:chgData name="안창진" userId="478ad3a0-d57b-459c-8c2f-e081d1a74914" providerId="ADAL" clId="{1688AB9D-F692-4DC9-88B3-6B3ACCB1BEE4}" dt="2022-12-13T05:20:52.835" v="13"/>
          <ac:picMkLst>
            <pc:docMk/>
            <pc:sldMk cId="4148340787" sldId="257"/>
            <ac:picMk id="38" creationId="{72066545-3A9B-2D67-D67A-B4A3DB2EB6DE}"/>
          </ac:picMkLst>
        </pc:picChg>
        <pc:picChg chg="mod">
          <ac:chgData name="안창진" userId="478ad3a0-d57b-459c-8c2f-e081d1a74914" providerId="ADAL" clId="{1688AB9D-F692-4DC9-88B3-6B3ACCB1BEE4}" dt="2022-12-13T05:20:52.835" v="13"/>
          <ac:picMkLst>
            <pc:docMk/>
            <pc:sldMk cId="4148340787" sldId="257"/>
            <ac:picMk id="43" creationId="{A457D86D-9FD5-43AC-B5A3-43338CB0DEF6}"/>
          </ac:picMkLst>
        </pc:picChg>
        <pc:picChg chg="mod">
          <ac:chgData name="안창진" userId="478ad3a0-d57b-459c-8c2f-e081d1a74914" providerId="ADAL" clId="{1688AB9D-F692-4DC9-88B3-6B3ACCB1BEE4}" dt="2022-12-13T05:20:55.097" v="15"/>
          <ac:picMkLst>
            <pc:docMk/>
            <pc:sldMk cId="4148340787" sldId="257"/>
            <ac:picMk id="51" creationId="{71DAFDCE-DCCF-877D-EECF-C6977245B778}"/>
          </ac:picMkLst>
        </pc:picChg>
        <pc:picChg chg="mod">
          <ac:chgData name="안창진" userId="478ad3a0-d57b-459c-8c2f-e081d1a74914" providerId="ADAL" clId="{1688AB9D-F692-4DC9-88B3-6B3ACCB1BEE4}" dt="2022-12-13T05:20:55.097" v="15"/>
          <ac:picMkLst>
            <pc:docMk/>
            <pc:sldMk cId="4148340787" sldId="257"/>
            <ac:picMk id="52" creationId="{08472605-7E63-878E-2F37-8FF14F51600C}"/>
          </ac:picMkLst>
        </pc:picChg>
        <pc:picChg chg="mod">
          <ac:chgData name="안창진" userId="478ad3a0-d57b-459c-8c2f-e081d1a74914" providerId="ADAL" clId="{1688AB9D-F692-4DC9-88B3-6B3ACCB1BEE4}" dt="2022-12-13T05:20:55.097" v="15"/>
          <ac:picMkLst>
            <pc:docMk/>
            <pc:sldMk cId="4148340787" sldId="257"/>
            <ac:picMk id="53" creationId="{1860AE7B-FA66-0436-E450-687984AF28B1}"/>
          </ac:picMkLst>
        </pc:picChg>
        <pc:picChg chg="mod">
          <ac:chgData name="안창진" userId="478ad3a0-d57b-459c-8c2f-e081d1a74914" providerId="ADAL" clId="{1688AB9D-F692-4DC9-88B3-6B3ACCB1BEE4}" dt="2022-12-13T05:20:55.097" v="15"/>
          <ac:picMkLst>
            <pc:docMk/>
            <pc:sldMk cId="4148340787" sldId="257"/>
            <ac:picMk id="54" creationId="{2D40C865-4D86-67B1-9D9F-1635C47D7E99}"/>
          </ac:picMkLst>
        </pc:picChg>
        <pc:picChg chg="mod">
          <ac:chgData name="안창진" userId="478ad3a0-d57b-459c-8c2f-e081d1a74914" providerId="ADAL" clId="{1688AB9D-F692-4DC9-88B3-6B3ACCB1BEE4}" dt="2022-12-13T05:22:32.337" v="30"/>
          <ac:picMkLst>
            <pc:docMk/>
            <pc:sldMk cId="4148340787" sldId="257"/>
            <ac:picMk id="62" creationId="{3205FC18-E673-6DE0-DA03-A44E367D1C4C}"/>
          </ac:picMkLst>
        </pc:picChg>
        <pc:picChg chg="mod">
          <ac:chgData name="안창진" userId="478ad3a0-d57b-459c-8c2f-e081d1a74914" providerId="ADAL" clId="{1688AB9D-F692-4DC9-88B3-6B3ACCB1BEE4}" dt="2022-12-13T05:22:32.337" v="30"/>
          <ac:picMkLst>
            <pc:docMk/>
            <pc:sldMk cId="4148340787" sldId="257"/>
            <ac:picMk id="66" creationId="{8D69D57F-BAB2-B04C-7DD2-3DBF3EEDBF12}"/>
          </ac:picMkLst>
        </pc:picChg>
        <pc:picChg chg="mod">
          <ac:chgData name="안창진" userId="478ad3a0-d57b-459c-8c2f-e081d1a74914" providerId="ADAL" clId="{1688AB9D-F692-4DC9-88B3-6B3ACCB1BEE4}" dt="2022-12-13T05:22:32.337" v="30"/>
          <ac:picMkLst>
            <pc:docMk/>
            <pc:sldMk cId="4148340787" sldId="257"/>
            <ac:picMk id="68" creationId="{C04CCA0B-A928-7257-0C38-A03E994B5236}"/>
          </ac:picMkLst>
        </pc:picChg>
        <pc:picChg chg="mod">
          <ac:chgData name="안창진" userId="478ad3a0-d57b-459c-8c2f-e081d1a74914" providerId="ADAL" clId="{1688AB9D-F692-4DC9-88B3-6B3ACCB1BEE4}" dt="2022-12-13T05:22:32.337" v="30"/>
          <ac:picMkLst>
            <pc:docMk/>
            <pc:sldMk cId="4148340787" sldId="257"/>
            <ac:picMk id="69" creationId="{125A243B-A3FB-C7FE-3328-E37765086E0F}"/>
          </ac:picMkLst>
        </pc:picChg>
        <pc:picChg chg="mod">
          <ac:chgData name="안창진" userId="478ad3a0-d57b-459c-8c2f-e081d1a74914" providerId="ADAL" clId="{1688AB9D-F692-4DC9-88B3-6B3ACCB1BEE4}" dt="2022-12-13T05:19:14.839" v="1" actId="164"/>
          <ac:picMkLst>
            <pc:docMk/>
            <pc:sldMk cId="4148340787" sldId="257"/>
            <ac:picMk id="89" creationId="{BD8C3FE7-29C2-8347-F25E-3AFD2471DEA2}"/>
          </ac:picMkLst>
        </pc:picChg>
        <pc:picChg chg="mod">
          <ac:chgData name="안창진" userId="478ad3a0-d57b-459c-8c2f-e081d1a74914" providerId="ADAL" clId="{1688AB9D-F692-4DC9-88B3-6B3ACCB1BEE4}" dt="2022-12-13T05:19:14.839" v="1" actId="164"/>
          <ac:picMkLst>
            <pc:docMk/>
            <pc:sldMk cId="4148340787" sldId="257"/>
            <ac:picMk id="95" creationId="{944F3504-AC5F-ADF7-D5DD-54574631BD55}"/>
          </ac:picMkLst>
        </pc:picChg>
        <pc:picChg chg="mod">
          <ac:chgData name="안창진" userId="478ad3a0-d57b-459c-8c2f-e081d1a74914" providerId="ADAL" clId="{1688AB9D-F692-4DC9-88B3-6B3ACCB1BEE4}" dt="2022-12-13T05:22:34.787" v="32"/>
          <ac:picMkLst>
            <pc:docMk/>
            <pc:sldMk cId="4148340787" sldId="257"/>
            <ac:picMk id="96" creationId="{B51CBDD0-BE05-AF78-1A57-89ACC02A4D65}"/>
          </ac:picMkLst>
        </pc:picChg>
        <pc:picChg chg="mod">
          <ac:chgData name="안창진" userId="478ad3a0-d57b-459c-8c2f-e081d1a74914" providerId="ADAL" clId="{1688AB9D-F692-4DC9-88B3-6B3ACCB1BEE4}" dt="2022-12-13T05:22:34.787" v="32"/>
          <ac:picMkLst>
            <pc:docMk/>
            <pc:sldMk cId="4148340787" sldId="257"/>
            <ac:picMk id="98" creationId="{454330E3-5C05-921D-D2DA-B6B0E767054C}"/>
          </ac:picMkLst>
        </pc:picChg>
        <pc:picChg chg="mod">
          <ac:chgData name="안창진" userId="478ad3a0-d57b-459c-8c2f-e081d1a74914" providerId="ADAL" clId="{1688AB9D-F692-4DC9-88B3-6B3ACCB1BEE4}" dt="2022-12-13T05:20:49.806" v="12" actId="164"/>
          <ac:picMkLst>
            <pc:docMk/>
            <pc:sldMk cId="4148340787" sldId="257"/>
            <ac:picMk id="110" creationId="{C13EE809-3A0A-8B40-1476-2095EAD449B9}"/>
          </ac:picMkLst>
        </pc:picChg>
        <pc:picChg chg="mod">
          <ac:chgData name="안창진" userId="478ad3a0-d57b-459c-8c2f-e081d1a74914" providerId="ADAL" clId="{1688AB9D-F692-4DC9-88B3-6B3ACCB1BEE4}" dt="2022-12-13T05:20:49.806" v="12" actId="164"/>
          <ac:picMkLst>
            <pc:docMk/>
            <pc:sldMk cId="4148340787" sldId="257"/>
            <ac:picMk id="111" creationId="{B7D8588E-80F0-4A29-25F5-3F800060FAC6}"/>
          </ac:picMkLst>
        </pc:picChg>
        <pc:picChg chg="mod">
          <ac:chgData name="안창진" userId="478ad3a0-d57b-459c-8c2f-e081d1a74914" providerId="ADAL" clId="{1688AB9D-F692-4DC9-88B3-6B3ACCB1BEE4}" dt="2022-12-13T05:19:14.839" v="1" actId="164"/>
          <ac:picMkLst>
            <pc:docMk/>
            <pc:sldMk cId="4148340787" sldId="257"/>
            <ac:picMk id="131" creationId="{0B0628CB-9B0B-9C07-DAF5-9050AF21B8A6}"/>
          </ac:picMkLst>
        </pc:picChg>
        <pc:picChg chg="mod">
          <ac:chgData name="안창진" userId="478ad3a0-d57b-459c-8c2f-e081d1a74914" providerId="ADAL" clId="{1688AB9D-F692-4DC9-88B3-6B3ACCB1BEE4}" dt="2022-12-13T05:19:14.839" v="1" actId="164"/>
          <ac:picMkLst>
            <pc:docMk/>
            <pc:sldMk cId="4148340787" sldId="257"/>
            <ac:picMk id="138" creationId="{827A6ED9-C4A2-E180-9C69-BFA53781265C}"/>
          </ac:picMkLst>
        </pc:picChg>
        <pc:picChg chg="mod">
          <ac:chgData name="안창진" userId="478ad3a0-d57b-459c-8c2f-e081d1a74914" providerId="ADAL" clId="{1688AB9D-F692-4DC9-88B3-6B3ACCB1BEE4}" dt="2022-12-13T05:19:14.839" v="1" actId="164"/>
          <ac:picMkLst>
            <pc:docMk/>
            <pc:sldMk cId="4148340787" sldId="257"/>
            <ac:picMk id="139" creationId="{66429505-599B-28DB-8FC6-AE317124B62F}"/>
          </ac:picMkLst>
        </pc:picChg>
        <pc:picChg chg="mod">
          <ac:chgData name="안창진" userId="478ad3a0-d57b-459c-8c2f-e081d1a74914" providerId="ADAL" clId="{1688AB9D-F692-4DC9-88B3-6B3ACCB1BEE4}" dt="2022-12-13T05:20:47.630" v="11" actId="164"/>
          <ac:picMkLst>
            <pc:docMk/>
            <pc:sldMk cId="4148340787" sldId="257"/>
            <ac:picMk id="144" creationId="{8E3C6159-3D35-DA19-35DB-59B65740C1D7}"/>
          </ac:picMkLst>
        </pc:picChg>
        <pc:picChg chg="mod">
          <ac:chgData name="안창진" userId="478ad3a0-d57b-459c-8c2f-e081d1a74914" providerId="ADAL" clId="{1688AB9D-F692-4DC9-88B3-6B3ACCB1BEE4}" dt="2022-12-13T05:20:47.630" v="11" actId="164"/>
          <ac:picMkLst>
            <pc:docMk/>
            <pc:sldMk cId="4148340787" sldId="257"/>
            <ac:picMk id="145" creationId="{BC2D3B8D-8704-567B-234D-652B051AAB16}"/>
          </ac:picMkLst>
        </pc:picChg>
        <pc:picChg chg="mod">
          <ac:chgData name="안창진" userId="478ad3a0-d57b-459c-8c2f-e081d1a74914" providerId="ADAL" clId="{1688AB9D-F692-4DC9-88B3-6B3ACCB1BEE4}" dt="2022-12-13T05:20:47.630" v="11" actId="164"/>
          <ac:picMkLst>
            <pc:docMk/>
            <pc:sldMk cId="4148340787" sldId="257"/>
            <ac:picMk id="146" creationId="{ADCAEA07-721A-54F5-4B43-59A0CAC6B5E5}"/>
          </ac:picMkLst>
        </pc:picChg>
        <pc:picChg chg="mod">
          <ac:chgData name="안창진" userId="478ad3a0-d57b-459c-8c2f-e081d1a74914" providerId="ADAL" clId="{1688AB9D-F692-4DC9-88B3-6B3ACCB1BEE4}" dt="2022-12-13T05:19:14.839" v="1" actId="164"/>
          <ac:picMkLst>
            <pc:docMk/>
            <pc:sldMk cId="4148340787" sldId="257"/>
            <ac:picMk id="148" creationId="{D178A4DE-4549-A131-1F85-3DB14EBADD2B}"/>
          </ac:picMkLst>
        </pc:picChg>
      </pc:sldChg>
      <pc:sldChg chg="delSp add del mod">
        <pc:chgData name="안창진" userId="478ad3a0-d57b-459c-8c2f-e081d1a74914" providerId="ADAL" clId="{1688AB9D-F692-4DC9-88B3-6B3ACCB1BEE4}" dt="2022-12-13T05:19:32.285" v="10" actId="47"/>
        <pc:sldMkLst>
          <pc:docMk/>
          <pc:sldMk cId="347489655" sldId="258"/>
        </pc:sldMkLst>
        <pc:grpChg chg="del">
          <ac:chgData name="안창진" userId="478ad3a0-d57b-459c-8c2f-e081d1a74914" providerId="ADAL" clId="{1688AB9D-F692-4DC9-88B3-6B3ACCB1BEE4}" dt="2022-12-13T05:19:29.265" v="8" actId="21"/>
          <ac:grpSpMkLst>
            <pc:docMk/>
            <pc:sldMk cId="347489655" sldId="258"/>
            <ac:grpSpMk id="3" creationId="{71C6E477-E61C-5CB0-4C4D-ADA3080B7FC7}"/>
          </ac:grpSpMkLst>
        </pc:grpChg>
      </pc:sldChg>
    </pc:docChg>
  </pc:docChgLst>
  <pc:docChgLst>
    <pc:chgData name="안창진" userId="478ad3a0-d57b-459c-8c2f-e081d1a74914" providerId="ADAL" clId="{7B4D3FC5-8D6A-4527-904F-8EDAED375108}"/>
    <pc:docChg chg="undo custSel modSld">
      <pc:chgData name="안창진" userId="478ad3a0-d57b-459c-8c2f-e081d1a74914" providerId="ADAL" clId="{7B4D3FC5-8D6A-4527-904F-8EDAED375108}" dt="2022-11-16T00:59:32.771" v="2210" actId="12789"/>
      <pc:docMkLst>
        <pc:docMk/>
      </pc:docMkLst>
      <pc:sldChg chg="addSp delSp modSp mod">
        <pc:chgData name="안창진" userId="478ad3a0-d57b-459c-8c2f-e081d1a74914" providerId="ADAL" clId="{7B4D3FC5-8D6A-4527-904F-8EDAED375108}" dt="2022-11-16T00:59:32.771" v="2210" actId="12789"/>
        <pc:sldMkLst>
          <pc:docMk/>
          <pc:sldMk cId="1770215893" sldId="256"/>
        </pc:sldMkLst>
        <pc:spChg chg="mod">
          <ac:chgData name="안창진" userId="478ad3a0-d57b-459c-8c2f-e081d1a74914" providerId="ADAL" clId="{7B4D3FC5-8D6A-4527-904F-8EDAED375108}" dt="2022-11-15T08:25:49.935" v="319"/>
          <ac:spMkLst>
            <pc:docMk/>
            <pc:sldMk cId="1770215893" sldId="256"/>
            <ac:spMk id="19" creationId="{C96F0D22-E597-28D5-0C1B-21F8A2CE811D}"/>
          </ac:spMkLst>
        </pc:spChg>
        <pc:spChg chg="mod">
          <ac:chgData name="안창진" userId="478ad3a0-d57b-459c-8c2f-e081d1a74914" providerId="ADAL" clId="{7B4D3FC5-8D6A-4527-904F-8EDAED375108}" dt="2022-11-15T08:25:49.935" v="319"/>
          <ac:spMkLst>
            <pc:docMk/>
            <pc:sldMk cId="1770215893" sldId="256"/>
            <ac:spMk id="20" creationId="{9F69BB8F-2ADD-A74C-24EE-E2943FD9DA9F}"/>
          </ac:spMkLst>
        </pc:spChg>
        <pc:spChg chg="mod">
          <ac:chgData name="안창진" userId="478ad3a0-d57b-459c-8c2f-e081d1a74914" providerId="ADAL" clId="{7B4D3FC5-8D6A-4527-904F-8EDAED375108}" dt="2022-11-15T08:25:49.935" v="319"/>
          <ac:spMkLst>
            <pc:docMk/>
            <pc:sldMk cId="1770215893" sldId="256"/>
            <ac:spMk id="21" creationId="{3FCA168B-74CB-E227-2839-DBE5A2FDEF82}"/>
          </ac:spMkLst>
        </pc:spChg>
        <pc:spChg chg="add del mod">
          <ac:chgData name="안창진" userId="478ad3a0-d57b-459c-8c2f-e081d1a74914" providerId="ADAL" clId="{7B4D3FC5-8D6A-4527-904F-8EDAED375108}" dt="2022-11-15T08:26:10.951" v="326" actId="478"/>
          <ac:spMkLst>
            <pc:docMk/>
            <pc:sldMk cId="1770215893" sldId="256"/>
            <ac:spMk id="22" creationId="{C846B4C9-1C41-BEE0-74A1-F9191B04914D}"/>
          </ac:spMkLst>
        </pc:spChg>
        <pc:spChg chg="add del mod">
          <ac:chgData name="안창진" userId="478ad3a0-d57b-459c-8c2f-e081d1a74914" providerId="ADAL" clId="{7B4D3FC5-8D6A-4527-904F-8EDAED375108}" dt="2022-11-15T08:26:10.951" v="326" actId="478"/>
          <ac:spMkLst>
            <pc:docMk/>
            <pc:sldMk cId="1770215893" sldId="256"/>
            <ac:spMk id="23" creationId="{D5A9FC23-A5E8-3ABD-73B3-15D6FB46141E}"/>
          </ac:spMkLst>
        </pc:spChg>
        <pc:spChg chg="mod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29" creationId="{F41B0167-DE12-FABF-E50A-3A5CF5A1EA3E}"/>
          </ac:spMkLst>
        </pc:spChg>
        <pc:spChg chg="mod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30" creationId="{F231B331-7388-A1FF-EC6F-AD8C858E76C8}"/>
          </ac:spMkLst>
        </pc:spChg>
        <pc:spChg chg="mod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31" creationId="{F33E0F28-B754-E942-45F4-0866375F9E33}"/>
          </ac:spMkLst>
        </pc:spChg>
        <pc:spChg chg="mod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32" creationId="{4D115505-57B6-B4BF-B8F6-486490AD2C25}"/>
          </ac:spMkLst>
        </pc:spChg>
        <pc:spChg chg="mod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33" creationId="{A0957571-7883-6EA5-E9D1-11951E23E127}"/>
          </ac:spMkLst>
        </pc:spChg>
        <pc:spChg chg="mod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34" creationId="{2C8E8AA0-29B0-B706-AC2B-B24A751AEFCA}"/>
          </ac:spMkLst>
        </pc:spChg>
        <pc:spChg chg="add mod">
          <ac:chgData name="안창진" userId="478ad3a0-d57b-459c-8c2f-e081d1a74914" providerId="ADAL" clId="{7B4D3FC5-8D6A-4527-904F-8EDAED375108}" dt="2022-11-15T09:47:03.649" v="2166" actId="1036"/>
          <ac:spMkLst>
            <pc:docMk/>
            <pc:sldMk cId="1770215893" sldId="256"/>
            <ac:spMk id="46" creationId="{26BF290E-4B21-40C0-8CA7-81FDC1BBA345}"/>
          </ac:spMkLst>
        </pc:spChg>
        <pc:spChg chg="add mod">
          <ac:chgData name="안창진" userId="478ad3a0-d57b-459c-8c2f-e081d1a74914" providerId="ADAL" clId="{7B4D3FC5-8D6A-4527-904F-8EDAED375108}" dt="2022-11-15T09:40:34.492" v="2115" actId="1035"/>
          <ac:spMkLst>
            <pc:docMk/>
            <pc:sldMk cId="1770215893" sldId="256"/>
            <ac:spMk id="53" creationId="{C909FCCA-0394-0D79-4A36-B32DE61A2C47}"/>
          </ac:spMkLst>
        </pc:spChg>
        <pc:spChg chg="add mod">
          <ac:chgData name="안창진" userId="478ad3a0-d57b-459c-8c2f-e081d1a74914" providerId="ADAL" clId="{7B4D3FC5-8D6A-4527-904F-8EDAED375108}" dt="2022-11-15T09:40:34.492" v="2115" actId="1035"/>
          <ac:spMkLst>
            <pc:docMk/>
            <pc:sldMk cId="1770215893" sldId="256"/>
            <ac:spMk id="54" creationId="{EFC05479-2267-63C0-ACF6-A19CB291F81B}"/>
          </ac:spMkLst>
        </pc:spChg>
        <pc:spChg chg="add del mod">
          <ac:chgData name="안창진" userId="478ad3a0-d57b-459c-8c2f-e081d1a74914" providerId="ADAL" clId="{7B4D3FC5-8D6A-4527-904F-8EDAED375108}" dt="2022-11-15T09:36:34.297" v="2038" actId="478"/>
          <ac:spMkLst>
            <pc:docMk/>
            <pc:sldMk cId="1770215893" sldId="256"/>
            <ac:spMk id="55" creationId="{E3B82DD4-1C4A-462D-C95E-E4EF152EA340}"/>
          </ac:spMkLst>
        </pc:spChg>
        <pc:spChg chg="mod topLvl">
          <ac:chgData name="안창진" userId="478ad3a0-d57b-459c-8c2f-e081d1a74914" providerId="ADAL" clId="{7B4D3FC5-8D6A-4527-904F-8EDAED375108}" dt="2022-11-15T09:22:20.123" v="1802" actId="20577"/>
          <ac:spMkLst>
            <pc:docMk/>
            <pc:sldMk cId="1770215893" sldId="256"/>
            <ac:spMk id="82" creationId="{BC70F20F-A1B1-8E6D-8FD3-4E03424B195C}"/>
          </ac:spMkLst>
        </pc:spChg>
        <pc:spChg chg="mod topLvl">
          <ac:chgData name="안창진" userId="478ad3a0-d57b-459c-8c2f-e081d1a74914" providerId="ADAL" clId="{7B4D3FC5-8D6A-4527-904F-8EDAED375108}" dt="2022-11-15T09:26:28.464" v="1832"/>
          <ac:spMkLst>
            <pc:docMk/>
            <pc:sldMk cId="1770215893" sldId="256"/>
            <ac:spMk id="84" creationId="{85AC3DB8-B444-4758-7EA1-DD75D0DEE586}"/>
          </ac:spMkLst>
        </pc:spChg>
        <pc:spChg chg="mod topLvl">
          <ac:chgData name="안창진" userId="478ad3a0-d57b-459c-8c2f-e081d1a74914" providerId="ADAL" clId="{7B4D3FC5-8D6A-4527-904F-8EDAED375108}" dt="2022-11-15T09:36:28.913" v="2036"/>
          <ac:spMkLst>
            <pc:docMk/>
            <pc:sldMk cId="1770215893" sldId="256"/>
            <ac:spMk id="85" creationId="{60F07E45-774D-F957-13A6-BB3AADB4B55E}"/>
          </ac:spMkLst>
        </pc:spChg>
        <pc:spChg chg="mod topLvl">
          <ac:chgData name="안창진" userId="478ad3a0-d57b-459c-8c2f-e081d1a74914" providerId="ADAL" clId="{7B4D3FC5-8D6A-4527-904F-8EDAED375108}" dt="2022-11-15T09:40:51.856" v="2127" actId="20577"/>
          <ac:spMkLst>
            <pc:docMk/>
            <pc:sldMk cId="1770215893" sldId="256"/>
            <ac:spMk id="89" creationId="{332250D8-9796-5466-35DA-62664089A2A3}"/>
          </ac:spMkLst>
        </pc:spChg>
        <pc:spChg chg="mod">
          <ac:chgData name="안창진" userId="478ad3a0-d57b-459c-8c2f-e081d1a74914" providerId="ADAL" clId="{7B4D3FC5-8D6A-4527-904F-8EDAED375108}" dt="2022-11-15T09:21:05.787" v="1774" actId="1036"/>
          <ac:spMkLst>
            <pc:docMk/>
            <pc:sldMk cId="1770215893" sldId="256"/>
            <ac:spMk id="96" creationId="{679D86AA-752C-4787-89ED-702401844443}"/>
          </ac:spMkLst>
        </pc:spChg>
        <pc:spChg chg="mod topLvl">
          <ac:chgData name="안창진" userId="478ad3a0-d57b-459c-8c2f-e081d1a74914" providerId="ADAL" clId="{7B4D3FC5-8D6A-4527-904F-8EDAED375108}" dt="2022-11-16T00:59:02.987" v="2193" actId="12789"/>
          <ac:spMkLst>
            <pc:docMk/>
            <pc:sldMk cId="1770215893" sldId="256"/>
            <ac:spMk id="97" creationId="{716375ED-1B07-4FFB-5037-9351002741D9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98" creationId="{5DD30767-0451-0783-43A8-6FEBC9D3E14E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99" creationId="{23468B23-7E2B-D973-16B7-BFB5F58AC63A}"/>
          </ac:spMkLst>
        </pc:spChg>
        <pc:spChg chg="mod">
          <ac:chgData name="안창진" userId="478ad3a0-d57b-459c-8c2f-e081d1a74914" providerId="ADAL" clId="{7B4D3FC5-8D6A-4527-904F-8EDAED375108}" dt="2022-11-15T09:21:05.787" v="1774" actId="1036"/>
          <ac:spMkLst>
            <pc:docMk/>
            <pc:sldMk cId="1770215893" sldId="256"/>
            <ac:spMk id="105" creationId="{D9B3BB2E-47D3-7C56-2B4A-F62D4CEFBD3D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06" creationId="{9525B013-95DB-C1BB-9D13-17482058B393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07" creationId="{C3429ED8-D269-6747-4D75-F472B61B4DE5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08" creationId="{594E6578-FB14-D8A4-DEBD-B6A5EB6C6E55}"/>
          </ac:spMkLst>
        </pc:spChg>
        <pc:spChg chg="mod">
          <ac:chgData name="안창진" userId="478ad3a0-d57b-459c-8c2f-e081d1a74914" providerId="ADAL" clId="{7B4D3FC5-8D6A-4527-904F-8EDAED375108}" dt="2022-11-15T09:21:05.787" v="1774" actId="1036"/>
          <ac:spMkLst>
            <pc:docMk/>
            <pc:sldMk cId="1770215893" sldId="256"/>
            <ac:spMk id="113" creationId="{AF52820D-1310-870B-B93F-E74D5F8DF773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14" creationId="{634D01DB-A14F-6146-018E-F67477A7A5B0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15" creationId="{69FD941E-F4BA-3109-51B0-44E1A3F7F82D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16" creationId="{5CCC5793-2DA5-B9FD-09DF-FD3CF2BDA2FC}"/>
          </ac:spMkLst>
        </pc:spChg>
        <pc:spChg chg="mod">
          <ac:chgData name="안창진" userId="478ad3a0-d57b-459c-8c2f-e081d1a74914" providerId="ADAL" clId="{7B4D3FC5-8D6A-4527-904F-8EDAED375108}" dt="2022-11-15T09:21:05.787" v="1774" actId="1036"/>
          <ac:spMkLst>
            <pc:docMk/>
            <pc:sldMk cId="1770215893" sldId="256"/>
            <ac:spMk id="122" creationId="{28371AC4-2026-7B3D-FACC-18A92B73F31A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23" creationId="{C0DFA385-A47B-192D-068D-C2E44AEAEAD9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24" creationId="{145801F6-DC04-DB85-9751-B49006A1632F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25" creationId="{ADC06801-6617-53B0-DC22-266D74C9B8EC}"/>
          </ac:spMkLst>
        </pc:spChg>
        <pc:spChg chg="mod">
          <ac:chgData name="안창진" userId="478ad3a0-d57b-459c-8c2f-e081d1a74914" providerId="ADAL" clId="{7B4D3FC5-8D6A-4527-904F-8EDAED375108}" dt="2022-11-15T08:34:27.838" v="515" actId="21"/>
          <ac:spMkLst>
            <pc:docMk/>
            <pc:sldMk cId="1770215893" sldId="256"/>
            <ac:spMk id="128" creationId="{C45E7676-BC53-DF87-D926-3E2B470BCE2E}"/>
          </ac:spMkLst>
        </pc:spChg>
        <pc:spChg chg="mod">
          <ac:chgData name="안창진" userId="478ad3a0-d57b-459c-8c2f-e081d1a74914" providerId="ADAL" clId="{7B4D3FC5-8D6A-4527-904F-8EDAED375108}" dt="2022-11-15T09:21:05.787" v="1774" actId="1036"/>
          <ac:spMkLst>
            <pc:docMk/>
            <pc:sldMk cId="1770215893" sldId="256"/>
            <ac:spMk id="130" creationId="{F66E9427-A495-0D33-926E-40EDDA60F7A5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31" creationId="{65198266-57C0-DEDA-02A8-839C6CAD0989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32" creationId="{94D08067-5C82-F6CB-7FF4-C41754C3059F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33" creationId="{F369DB6D-9215-BE3F-2798-FBAB55A60B8E}"/>
          </ac:spMkLst>
        </pc:spChg>
        <pc:spChg chg="mod">
          <ac:chgData name="안창진" userId="478ad3a0-d57b-459c-8c2f-e081d1a74914" providerId="ADAL" clId="{7B4D3FC5-8D6A-4527-904F-8EDAED375108}" dt="2022-11-15T08:34:45.347" v="538"/>
          <ac:spMkLst>
            <pc:docMk/>
            <pc:sldMk cId="1770215893" sldId="256"/>
            <ac:spMk id="136" creationId="{CBD3B889-133F-DA70-4BEF-0A9891FD6EF7}"/>
          </ac:spMkLst>
        </pc:spChg>
        <pc:spChg chg="mod">
          <ac:chgData name="안창진" userId="478ad3a0-d57b-459c-8c2f-e081d1a74914" providerId="ADAL" clId="{7B4D3FC5-8D6A-4527-904F-8EDAED375108}" dt="2022-11-15T09:21:05.787" v="1774" actId="1036"/>
          <ac:spMkLst>
            <pc:docMk/>
            <pc:sldMk cId="1770215893" sldId="256"/>
            <ac:spMk id="139" creationId="{8219265D-5837-765F-44E7-066D894CB4BF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40" creationId="{FD99CBD5-7019-CF9F-ABA5-E57B7FBE82EC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41" creationId="{54E2CAA4-A37A-27A4-1AE8-85290DFEB2D4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42" creationId="{DBBDFE8A-C1B1-B71D-9DE6-EBE1B7F10291}"/>
          </ac:spMkLst>
        </pc:spChg>
        <pc:spChg chg="mod">
          <ac:chgData name="안창진" userId="478ad3a0-d57b-459c-8c2f-e081d1a74914" providerId="ADAL" clId="{7B4D3FC5-8D6A-4527-904F-8EDAED375108}" dt="2022-11-16T00:59:32.771" v="2210" actId="12789"/>
          <ac:spMkLst>
            <pc:docMk/>
            <pc:sldMk cId="1770215893" sldId="256"/>
            <ac:spMk id="150" creationId="{331CE686-D50F-E6DE-DA33-9F015BEDC823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61" creationId="{4D8B6BC1-569E-FCC7-BA47-8766D5876C36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62" creationId="{506A7334-AA06-C97B-6F0B-28DE8F7D9BA3}"/>
          </ac:spMkLst>
        </pc:spChg>
        <pc:spChg chg="mod topLvl">
          <ac:chgData name="안창진" userId="478ad3a0-d57b-459c-8c2f-e081d1a74914" providerId="ADAL" clId="{7B4D3FC5-8D6A-4527-904F-8EDAED375108}" dt="2022-11-15T09:19:31.788" v="1752" actId="165"/>
          <ac:spMkLst>
            <pc:docMk/>
            <pc:sldMk cId="1770215893" sldId="256"/>
            <ac:spMk id="163" creationId="{1BA30B28-A258-D154-3A2D-553CD21C29B8}"/>
          </ac:spMkLst>
        </pc:spChg>
        <pc:spChg chg="mod">
          <ac:chgData name="안창진" userId="478ad3a0-d57b-459c-8c2f-e081d1a74914" providerId="ADAL" clId="{7B4D3FC5-8D6A-4527-904F-8EDAED375108}" dt="2022-11-15T08:25:57.016" v="322"/>
          <ac:spMkLst>
            <pc:docMk/>
            <pc:sldMk cId="1770215893" sldId="256"/>
            <ac:spMk id="164" creationId="{EBEE2280-B11E-CC85-18AB-C65FF466CC68}"/>
          </ac:spMkLst>
        </pc:spChg>
        <pc:spChg chg="mod">
          <ac:chgData name="안창진" userId="478ad3a0-d57b-459c-8c2f-e081d1a74914" providerId="ADAL" clId="{7B4D3FC5-8D6A-4527-904F-8EDAED375108}" dt="2022-11-15T09:21:05.787" v="1774" actId="1036"/>
          <ac:spMkLst>
            <pc:docMk/>
            <pc:sldMk cId="1770215893" sldId="256"/>
            <ac:spMk id="165" creationId="{4AB5F853-7114-DAD1-B257-EB1B2BBAA0F4}"/>
          </ac:spMkLst>
        </pc:spChg>
        <pc:grpChg chg="add del mod">
          <ac:chgData name="안창진" userId="478ad3a0-d57b-459c-8c2f-e081d1a74914" providerId="ADAL" clId="{7B4D3FC5-8D6A-4527-904F-8EDAED375108}" dt="2022-11-15T08:26:10.951" v="326" actId="478"/>
          <ac:grpSpMkLst>
            <pc:docMk/>
            <pc:sldMk cId="1770215893" sldId="256"/>
            <ac:grpSpMk id="18" creationId="{1D224D74-487E-11DF-A0E6-657F28A9B3F5}"/>
          </ac:grpSpMkLst>
        </pc:grpChg>
        <pc:grpChg chg="mod topLv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47" creationId="{AF694D15-40B5-44C0-8443-E885BF316A75}"/>
          </ac:grpSpMkLst>
        </pc:grpChg>
        <pc:grpChg chg="mod topLv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48" creationId="{3F442880-D025-8AFB-90A3-FC794E21B51C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90" creationId="{B2B0D133-660B-608D-A50E-BE7DB71998F7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91" creationId="{BA86DB3E-A910-5035-E948-03829E9C1AA7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93" creationId="{93E73AB8-30C3-F53F-CF11-97D062315E20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101" creationId="{6DA6D672-E5E0-7E54-1AB3-0184249A3597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110" creationId="{A84070EC-C125-D40D-9D42-15F5F179608C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118" creationId="{CFA31940-E1B4-0249-275D-1E763A2562FD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127" creationId="{A9BFC52F-3B9C-0FC9-A0EB-1832E6EF97CC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135" creationId="{4BFFDFD7-3041-177A-A9CD-1D642906CC06}"/>
          </ac:grpSpMkLst>
        </pc:grpChg>
        <pc:grpChg chg="del">
          <ac:chgData name="안창진" userId="478ad3a0-d57b-459c-8c2f-e081d1a74914" providerId="ADAL" clId="{7B4D3FC5-8D6A-4527-904F-8EDAED375108}" dt="2022-11-15T09:19:31.788" v="1752" actId="165"/>
          <ac:grpSpMkLst>
            <pc:docMk/>
            <pc:sldMk cId="1770215893" sldId="256"/>
            <ac:grpSpMk id="160" creationId="{CD34863E-7BE4-9B58-CF99-99DCC817F57A}"/>
          </ac:grpSpMkLst>
        </pc:grpChg>
        <pc:picChg chg="add mod">
          <ac:chgData name="안창진" userId="478ad3a0-d57b-459c-8c2f-e081d1a74914" providerId="ADAL" clId="{7B4D3FC5-8D6A-4527-904F-8EDAED375108}" dt="2022-11-15T09:20:52.890" v="1766" actId="1036"/>
          <ac:picMkLst>
            <pc:docMk/>
            <pc:sldMk cId="1770215893" sldId="256"/>
            <ac:picMk id="3" creationId="{1DD1AB24-DF15-96EF-805A-D1F8FD095EC9}"/>
          </ac:picMkLst>
        </pc:picChg>
        <pc:picChg chg="add del mod">
          <ac:chgData name="안창진" userId="478ad3a0-d57b-459c-8c2f-e081d1a74914" providerId="ADAL" clId="{7B4D3FC5-8D6A-4527-904F-8EDAED375108}" dt="2022-11-15T08:13:08.535" v="63" actId="478"/>
          <ac:picMkLst>
            <pc:docMk/>
            <pc:sldMk cId="1770215893" sldId="256"/>
            <ac:picMk id="5" creationId="{0C25AAE8-C9A8-74F4-6E96-3FB69675E664}"/>
          </ac:picMkLst>
        </pc:picChg>
        <pc:picChg chg="add del mod">
          <ac:chgData name="안창진" userId="478ad3a0-d57b-459c-8c2f-e081d1a74914" providerId="ADAL" clId="{7B4D3FC5-8D6A-4527-904F-8EDAED375108}" dt="2022-11-15T08:13:08.535" v="63" actId="478"/>
          <ac:picMkLst>
            <pc:docMk/>
            <pc:sldMk cId="1770215893" sldId="256"/>
            <ac:picMk id="7" creationId="{00E28492-EB31-FA68-8323-27AF1B184EA8}"/>
          </ac:picMkLst>
        </pc:picChg>
        <pc:picChg chg="add del mod">
          <ac:chgData name="안창진" userId="478ad3a0-d57b-459c-8c2f-e081d1a74914" providerId="ADAL" clId="{7B4D3FC5-8D6A-4527-904F-8EDAED375108}" dt="2022-11-15T08:13:08.535" v="63" actId="478"/>
          <ac:picMkLst>
            <pc:docMk/>
            <pc:sldMk cId="1770215893" sldId="256"/>
            <ac:picMk id="9" creationId="{DED454F8-F0D2-BDB1-A2F3-983CF5DFAE49}"/>
          </ac:picMkLst>
        </pc:picChg>
        <pc:picChg chg="add del mod">
          <ac:chgData name="안창진" userId="478ad3a0-d57b-459c-8c2f-e081d1a74914" providerId="ADAL" clId="{7B4D3FC5-8D6A-4527-904F-8EDAED375108}" dt="2022-11-15T08:13:08.535" v="63" actId="478"/>
          <ac:picMkLst>
            <pc:docMk/>
            <pc:sldMk cId="1770215893" sldId="256"/>
            <ac:picMk id="11" creationId="{52E731AC-58EF-F50D-E6B7-539AB825ABEF}"/>
          </ac:picMkLst>
        </pc:picChg>
        <pc:picChg chg="add mod">
          <ac:chgData name="안창진" userId="478ad3a0-d57b-459c-8c2f-e081d1a74914" providerId="ADAL" clId="{7B4D3FC5-8D6A-4527-904F-8EDAED375108}" dt="2022-11-15T09:20:52.890" v="1766" actId="1036"/>
          <ac:picMkLst>
            <pc:docMk/>
            <pc:sldMk cId="1770215893" sldId="256"/>
            <ac:picMk id="13" creationId="{CA44B24B-F93A-EF78-EBC1-E9B60FE7CF71}"/>
          </ac:picMkLst>
        </pc:picChg>
        <pc:picChg chg="add mod">
          <ac:chgData name="안창진" userId="478ad3a0-d57b-459c-8c2f-e081d1a74914" providerId="ADAL" clId="{7B4D3FC5-8D6A-4527-904F-8EDAED375108}" dt="2022-11-15T09:20:52.890" v="1766" actId="1036"/>
          <ac:picMkLst>
            <pc:docMk/>
            <pc:sldMk cId="1770215893" sldId="256"/>
            <ac:picMk id="15" creationId="{BF3817FB-2789-FE9C-A8C7-61AA1BAF53A8}"/>
          </ac:picMkLst>
        </pc:picChg>
        <pc:picChg chg="add mod">
          <ac:chgData name="안창진" userId="478ad3a0-d57b-459c-8c2f-e081d1a74914" providerId="ADAL" clId="{7B4D3FC5-8D6A-4527-904F-8EDAED375108}" dt="2022-11-15T09:20:52.890" v="1766" actId="1036"/>
          <ac:picMkLst>
            <pc:docMk/>
            <pc:sldMk cId="1770215893" sldId="256"/>
            <ac:picMk id="17" creationId="{3E2D6375-A20C-8964-F28A-6FE7E5821DEE}"/>
          </ac:picMkLst>
        </pc:picChg>
        <pc:picChg chg="add mod">
          <ac:chgData name="안창진" userId="478ad3a0-d57b-459c-8c2f-e081d1a74914" providerId="ADAL" clId="{7B4D3FC5-8D6A-4527-904F-8EDAED375108}" dt="2022-11-15T09:47:08.824" v="2171" actId="1036"/>
          <ac:picMkLst>
            <pc:docMk/>
            <pc:sldMk cId="1770215893" sldId="256"/>
            <ac:picMk id="24" creationId="{8418BAA0-CA70-9BD4-672D-E023F9EA1D96}"/>
          </ac:picMkLst>
        </pc:picChg>
        <pc:picChg chg="add mod">
          <ac:chgData name="안창진" userId="478ad3a0-d57b-459c-8c2f-e081d1a74914" providerId="ADAL" clId="{7B4D3FC5-8D6A-4527-904F-8EDAED375108}" dt="2022-11-15T09:47:08.824" v="2171" actId="1036"/>
          <ac:picMkLst>
            <pc:docMk/>
            <pc:sldMk cId="1770215893" sldId="256"/>
            <ac:picMk id="25" creationId="{A40B5708-D4D0-E420-3504-E18DB6AAB9AD}"/>
          </ac:picMkLst>
        </pc:picChg>
        <pc:picChg chg="add del mod">
          <ac:chgData name="안창진" userId="478ad3a0-d57b-459c-8c2f-e081d1a74914" providerId="ADAL" clId="{7B4D3FC5-8D6A-4527-904F-8EDAED375108}" dt="2022-11-15T08:26:56.359" v="329" actId="478"/>
          <ac:picMkLst>
            <pc:docMk/>
            <pc:sldMk cId="1770215893" sldId="256"/>
            <ac:picMk id="26" creationId="{6852E0F5-D883-5A10-3B68-E4FE413BEBAA}"/>
          </ac:picMkLst>
        </pc:picChg>
        <pc:picChg chg="add del mod">
          <ac:chgData name="안창진" userId="478ad3a0-d57b-459c-8c2f-e081d1a74914" providerId="ADAL" clId="{7B4D3FC5-8D6A-4527-904F-8EDAED375108}" dt="2022-11-15T08:32:58.902" v="485" actId="478"/>
          <ac:picMkLst>
            <pc:docMk/>
            <pc:sldMk cId="1770215893" sldId="256"/>
            <ac:picMk id="27" creationId="{5BA4277D-D4B9-D965-865F-0596DE1931B0}"/>
          </ac:picMkLst>
        </pc:picChg>
        <pc:picChg chg="add mod ord">
          <ac:chgData name="안창진" userId="478ad3a0-d57b-459c-8c2f-e081d1a74914" providerId="ADAL" clId="{7B4D3FC5-8D6A-4527-904F-8EDAED375108}" dt="2022-11-15T09:46:37.778" v="2142" actId="1036"/>
          <ac:picMkLst>
            <pc:docMk/>
            <pc:sldMk cId="1770215893" sldId="256"/>
            <ac:picMk id="28" creationId="{6CA110E9-15C4-F943-C4C0-ED181A71480C}"/>
          </ac:picMkLst>
        </pc:picChg>
        <pc:picChg chg="add mod ord">
          <ac:chgData name="안창진" userId="478ad3a0-d57b-459c-8c2f-e081d1a74914" providerId="ADAL" clId="{7B4D3FC5-8D6A-4527-904F-8EDAED375108}" dt="2022-11-15T09:46:37.778" v="2142" actId="1036"/>
          <ac:picMkLst>
            <pc:docMk/>
            <pc:sldMk cId="1770215893" sldId="256"/>
            <ac:picMk id="35" creationId="{8A73644C-B0EF-EEFF-C560-6A6DAD913030}"/>
          </ac:picMkLst>
        </pc:picChg>
        <pc:picChg chg="add mod modCrop">
          <ac:chgData name="안창진" userId="478ad3a0-d57b-459c-8c2f-e081d1a74914" providerId="ADAL" clId="{7B4D3FC5-8D6A-4527-904F-8EDAED375108}" dt="2022-11-15T08:32:17.184" v="478" actId="1037"/>
          <ac:picMkLst>
            <pc:docMk/>
            <pc:sldMk cId="1770215893" sldId="256"/>
            <ac:picMk id="36" creationId="{78B0A477-09D1-2334-FB7A-7DA644F6AE26}"/>
          </ac:picMkLst>
        </pc:picChg>
        <pc:picChg chg="add mod modCrop">
          <ac:chgData name="안창진" userId="478ad3a0-d57b-459c-8c2f-e081d1a74914" providerId="ADAL" clId="{7B4D3FC5-8D6A-4527-904F-8EDAED375108}" dt="2022-11-15T08:32:17.184" v="478" actId="1037"/>
          <ac:picMkLst>
            <pc:docMk/>
            <pc:sldMk cId="1770215893" sldId="256"/>
            <ac:picMk id="37" creationId="{24EB9165-D5B1-0EC8-99D9-27549850FC7E}"/>
          </ac:picMkLst>
        </pc:picChg>
        <pc:picChg chg="add mod ord">
          <ac:chgData name="안창진" userId="478ad3a0-d57b-459c-8c2f-e081d1a74914" providerId="ADAL" clId="{7B4D3FC5-8D6A-4527-904F-8EDAED375108}" dt="2022-11-15T08:33:43.801" v="506" actId="1035"/>
          <ac:picMkLst>
            <pc:docMk/>
            <pc:sldMk cId="1770215893" sldId="256"/>
            <ac:picMk id="38" creationId="{5D536A42-C8F9-5A49-1961-29128D48866C}"/>
          </ac:picMkLst>
        </pc:picChg>
        <pc:picChg chg="add mod">
          <ac:chgData name="안창진" userId="478ad3a0-d57b-459c-8c2f-e081d1a74914" providerId="ADAL" clId="{7B4D3FC5-8D6A-4527-904F-8EDAED375108}" dt="2022-11-15T08:33:43.801" v="506" actId="1035"/>
          <ac:picMkLst>
            <pc:docMk/>
            <pc:sldMk cId="1770215893" sldId="256"/>
            <ac:picMk id="39" creationId="{27FD6008-A6F8-4FD8-EF69-9C20E7771ADB}"/>
          </ac:picMkLst>
        </pc:picChg>
        <pc:picChg chg="add mod ord">
          <ac:chgData name="안창진" userId="478ad3a0-d57b-459c-8c2f-e081d1a74914" providerId="ADAL" clId="{7B4D3FC5-8D6A-4527-904F-8EDAED375108}" dt="2022-11-15T08:33:43.801" v="506" actId="1035"/>
          <ac:picMkLst>
            <pc:docMk/>
            <pc:sldMk cId="1770215893" sldId="256"/>
            <ac:picMk id="40" creationId="{7025A5A7-7B4B-4B4A-A448-465DF72CA595}"/>
          </ac:picMkLst>
        </pc:picChg>
        <pc:picChg chg="add mod ord">
          <ac:chgData name="안창진" userId="478ad3a0-d57b-459c-8c2f-e081d1a74914" providerId="ADAL" clId="{7B4D3FC5-8D6A-4527-904F-8EDAED375108}" dt="2022-11-15T08:33:43.801" v="506" actId="1035"/>
          <ac:picMkLst>
            <pc:docMk/>
            <pc:sldMk cId="1770215893" sldId="256"/>
            <ac:picMk id="41" creationId="{8FFF400B-C718-989A-C606-DEB4A431B20F}"/>
          </ac:picMkLst>
        </pc:picChg>
        <pc:picChg chg="add mod ord">
          <ac:chgData name="안창진" userId="478ad3a0-d57b-459c-8c2f-e081d1a74914" providerId="ADAL" clId="{7B4D3FC5-8D6A-4527-904F-8EDAED375108}" dt="2022-11-15T09:47:03.649" v="2166" actId="1036"/>
          <ac:picMkLst>
            <pc:docMk/>
            <pc:sldMk cId="1770215893" sldId="256"/>
            <ac:picMk id="42" creationId="{E6DD3842-5432-C7D8-F31B-CFB00DAFB032}"/>
          </ac:picMkLst>
        </pc:picChg>
        <pc:picChg chg="add mod ord">
          <ac:chgData name="안창진" userId="478ad3a0-d57b-459c-8c2f-e081d1a74914" providerId="ADAL" clId="{7B4D3FC5-8D6A-4527-904F-8EDAED375108}" dt="2022-11-15T09:47:03.649" v="2166" actId="1036"/>
          <ac:picMkLst>
            <pc:docMk/>
            <pc:sldMk cId="1770215893" sldId="256"/>
            <ac:picMk id="43" creationId="{14BF85B9-BF71-01E0-626A-8C010C28706F}"/>
          </ac:picMkLst>
        </pc:picChg>
        <pc:picChg chg="add mod">
          <ac:chgData name="안창진" userId="478ad3a0-d57b-459c-8c2f-e081d1a74914" providerId="ADAL" clId="{7B4D3FC5-8D6A-4527-904F-8EDAED375108}" dt="2022-11-15T09:47:03.649" v="2166" actId="1036"/>
          <ac:picMkLst>
            <pc:docMk/>
            <pc:sldMk cId="1770215893" sldId="256"/>
            <ac:picMk id="44" creationId="{D804F0F4-9A31-F04B-4C79-27C21C6B4E37}"/>
          </ac:picMkLst>
        </pc:picChg>
        <pc:picChg chg="add mod">
          <ac:chgData name="안창진" userId="478ad3a0-d57b-459c-8c2f-e081d1a74914" providerId="ADAL" clId="{7B4D3FC5-8D6A-4527-904F-8EDAED375108}" dt="2022-11-15T09:47:03.649" v="2166" actId="1036"/>
          <ac:picMkLst>
            <pc:docMk/>
            <pc:sldMk cId="1770215893" sldId="256"/>
            <ac:picMk id="45" creationId="{4DA7A3A2-636B-B38E-A675-34850D1CD938}"/>
          </ac:picMkLst>
        </pc:picChg>
        <pc:picChg chg="add mod">
          <ac:chgData name="안창진" userId="478ad3a0-d57b-459c-8c2f-e081d1a74914" providerId="ADAL" clId="{7B4D3FC5-8D6A-4527-904F-8EDAED375108}" dt="2022-11-15T09:34:19.899" v="1958" actId="1037"/>
          <ac:picMkLst>
            <pc:docMk/>
            <pc:sldMk cId="1770215893" sldId="256"/>
            <ac:picMk id="49" creationId="{D292EADA-78AF-2562-8D0A-875501A406A7}"/>
          </ac:picMkLst>
        </pc:picChg>
        <pc:picChg chg="add mod">
          <ac:chgData name="안창진" userId="478ad3a0-d57b-459c-8c2f-e081d1a74914" providerId="ADAL" clId="{7B4D3FC5-8D6A-4527-904F-8EDAED375108}" dt="2022-11-15T09:34:09.052" v="1947" actId="554"/>
          <ac:picMkLst>
            <pc:docMk/>
            <pc:sldMk cId="1770215893" sldId="256"/>
            <ac:picMk id="50" creationId="{5DC9AE9B-7FF8-0567-C7A3-A391F90AE6B1}"/>
          </ac:picMkLst>
        </pc:picChg>
        <pc:picChg chg="add mod">
          <ac:chgData name="안창진" userId="478ad3a0-d57b-459c-8c2f-e081d1a74914" providerId="ADAL" clId="{7B4D3FC5-8D6A-4527-904F-8EDAED375108}" dt="2022-11-15T09:40:28.595" v="2103" actId="1036"/>
          <ac:picMkLst>
            <pc:docMk/>
            <pc:sldMk cId="1770215893" sldId="256"/>
            <ac:picMk id="51" creationId="{8EC6559C-0BF1-C10D-3235-4EA85291A83E}"/>
          </ac:picMkLst>
        </pc:picChg>
        <pc:picChg chg="add del mod">
          <ac:chgData name="안창진" userId="478ad3a0-d57b-459c-8c2f-e081d1a74914" providerId="ADAL" clId="{7B4D3FC5-8D6A-4527-904F-8EDAED375108}" dt="2022-11-15T09:31:16.320" v="1853" actId="478"/>
          <ac:picMkLst>
            <pc:docMk/>
            <pc:sldMk cId="1770215893" sldId="256"/>
            <ac:picMk id="52" creationId="{25E6F159-925F-DA4F-9A00-4F32B5DD2AF9}"/>
          </ac:picMkLst>
        </pc:picChg>
        <pc:picChg chg="add mod">
          <ac:chgData name="안창진" userId="478ad3a0-d57b-459c-8c2f-e081d1a74914" providerId="ADAL" clId="{7B4D3FC5-8D6A-4527-904F-8EDAED375108}" dt="2022-11-16T00:58:52.744" v="2190" actId="12789"/>
          <ac:picMkLst>
            <pc:docMk/>
            <pc:sldMk cId="1770215893" sldId="256"/>
            <ac:picMk id="56" creationId="{BC005275-5315-DBAD-A22D-5D99710C5EF8}"/>
          </ac:picMkLst>
        </pc:picChg>
        <pc:picChg chg="add mod">
          <ac:chgData name="안창진" userId="478ad3a0-d57b-459c-8c2f-e081d1a74914" providerId="ADAL" clId="{7B4D3FC5-8D6A-4527-904F-8EDAED375108}" dt="2022-11-15T09:40:54.659" v="2131" actId="1038"/>
          <ac:picMkLst>
            <pc:docMk/>
            <pc:sldMk cId="1770215893" sldId="256"/>
            <ac:picMk id="58" creationId="{50A35E88-A102-A9CE-65E7-823E480813E6}"/>
          </ac:picMkLst>
        </pc:picChg>
        <pc:picChg chg="add mod">
          <ac:chgData name="안창진" userId="478ad3a0-d57b-459c-8c2f-e081d1a74914" providerId="ADAL" clId="{7B4D3FC5-8D6A-4527-904F-8EDAED375108}" dt="2022-11-15T09:40:53.362" v="2130" actId="1038"/>
          <ac:picMkLst>
            <pc:docMk/>
            <pc:sldMk cId="1770215893" sldId="256"/>
            <ac:picMk id="60" creationId="{24B48039-E4D6-D6B9-5D0F-DDB8EA590474}"/>
          </ac:picMkLst>
        </pc:picChg>
        <pc:picChg chg="del mod topLvl">
          <ac:chgData name="안창진" userId="478ad3a0-d57b-459c-8c2f-e081d1a74914" providerId="ADAL" clId="{7B4D3FC5-8D6A-4527-904F-8EDAED375108}" dt="2022-11-15T09:25:56.673" v="1805" actId="478"/>
          <ac:picMkLst>
            <pc:docMk/>
            <pc:sldMk cId="1770215893" sldId="256"/>
            <ac:picMk id="83" creationId="{599B0A20-5646-EE9E-C596-441AC45058B4}"/>
          </ac:picMkLst>
        </pc:picChg>
        <pc:picChg chg="mod topLvl">
          <ac:chgData name="안창진" userId="478ad3a0-d57b-459c-8c2f-e081d1a74914" providerId="ADAL" clId="{7B4D3FC5-8D6A-4527-904F-8EDAED375108}" dt="2022-11-16T00:58:52.744" v="2190" actId="12789"/>
          <ac:picMkLst>
            <pc:docMk/>
            <pc:sldMk cId="1770215893" sldId="256"/>
            <ac:picMk id="86" creationId="{F2A6C184-C001-9AA1-822C-D9E1834F4B79}"/>
          </ac:picMkLst>
        </pc:picChg>
        <pc:picChg chg="mod ord topLvl">
          <ac:chgData name="안창진" userId="478ad3a0-d57b-459c-8c2f-e081d1a74914" providerId="ADAL" clId="{7B4D3FC5-8D6A-4527-904F-8EDAED375108}" dt="2022-11-15T09:40:28.595" v="2103" actId="1036"/>
          <ac:picMkLst>
            <pc:docMk/>
            <pc:sldMk cId="1770215893" sldId="256"/>
            <ac:picMk id="88" creationId="{EF291D8F-98AB-E189-130F-06C74BB66B5D}"/>
          </ac:picMkLst>
        </pc:picChg>
        <pc:picChg chg="mod">
          <ac:chgData name="안창진" userId="478ad3a0-d57b-459c-8c2f-e081d1a74914" providerId="ADAL" clId="{7B4D3FC5-8D6A-4527-904F-8EDAED375108}" dt="2022-11-16T00:59:12.813" v="2198" actId="1037"/>
          <ac:picMkLst>
            <pc:docMk/>
            <pc:sldMk cId="1770215893" sldId="256"/>
            <ac:picMk id="143" creationId="{6F50474A-57E3-E9DA-EF64-A7FBBFD7BFB7}"/>
          </ac:picMkLst>
        </pc:picChg>
        <pc:picChg chg="mod">
          <ac:chgData name="안창진" userId="478ad3a0-d57b-459c-8c2f-e081d1a74914" providerId="ADAL" clId="{7B4D3FC5-8D6A-4527-904F-8EDAED375108}" dt="2022-11-16T00:59:12.813" v="2198" actId="1037"/>
          <ac:picMkLst>
            <pc:docMk/>
            <pc:sldMk cId="1770215893" sldId="256"/>
            <ac:picMk id="144" creationId="{3BE261A0-A40A-DEE1-109D-F68134B89C74}"/>
          </ac:picMkLst>
        </pc:picChg>
        <pc:picChg chg="mod">
          <ac:chgData name="안창진" userId="478ad3a0-d57b-459c-8c2f-e081d1a74914" providerId="ADAL" clId="{7B4D3FC5-8D6A-4527-904F-8EDAED375108}" dt="2022-11-16T00:59:32.771" v="2210" actId="12789"/>
          <ac:picMkLst>
            <pc:docMk/>
            <pc:sldMk cId="1770215893" sldId="256"/>
            <ac:picMk id="148" creationId="{A1B79ABB-28A5-276C-5EC8-249505D800E1}"/>
          </ac:picMkLst>
        </pc:picChg>
        <pc:picChg chg="mod">
          <ac:chgData name="안창진" userId="478ad3a0-d57b-459c-8c2f-e081d1a74914" providerId="ADAL" clId="{7B4D3FC5-8D6A-4527-904F-8EDAED375108}" dt="2022-11-16T00:59:32.771" v="2210" actId="12789"/>
          <ac:picMkLst>
            <pc:docMk/>
            <pc:sldMk cId="1770215893" sldId="256"/>
            <ac:picMk id="149" creationId="{3485157E-C646-A694-0BC5-060CCD47AF63}"/>
          </ac:picMkLst>
        </pc:picChg>
        <pc:picChg chg="del mod">
          <ac:chgData name="안창진" userId="478ad3a0-d57b-459c-8c2f-e081d1a74914" providerId="ADAL" clId="{7B4D3FC5-8D6A-4527-904F-8EDAED375108}" dt="2022-11-15T08:30:54.079" v="371" actId="478"/>
          <ac:picMkLst>
            <pc:docMk/>
            <pc:sldMk cId="1770215893" sldId="256"/>
            <ac:picMk id="151" creationId="{73658540-5742-8462-BBCA-80001C09085A}"/>
          </ac:picMkLst>
        </pc:picChg>
        <pc:picChg chg="del mod">
          <ac:chgData name="안창진" userId="478ad3a0-d57b-459c-8c2f-e081d1a74914" providerId="ADAL" clId="{7B4D3FC5-8D6A-4527-904F-8EDAED375108}" dt="2022-11-15T08:32:58.430" v="484" actId="478"/>
          <ac:picMkLst>
            <pc:docMk/>
            <pc:sldMk cId="1770215893" sldId="256"/>
            <ac:picMk id="152" creationId="{73FB2BF8-09D8-AD67-CF0B-EC5398286AC9}"/>
          </ac:picMkLst>
        </pc:picChg>
        <pc:picChg chg="mod">
          <ac:chgData name="안창진" userId="478ad3a0-d57b-459c-8c2f-e081d1a74914" providerId="ADAL" clId="{7B4D3FC5-8D6A-4527-904F-8EDAED375108}" dt="2022-11-15T08:42:19.638" v="788" actId="1076"/>
          <ac:picMkLst>
            <pc:docMk/>
            <pc:sldMk cId="1770215893" sldId="256"/>
            <ac:picMk id="154" creationId="{3A3C8011-49C6-37D9-32AD-6EE3CDC4D27C}"/>
          </ac:picMkLst>
        </pc:picChg>
        <pc:picChg chg="mod">
          <ac:chgData name="안창진" userId="478ad3a0-d57b-459c-8c2f-e081d1a74914" providerId="ADAL" clId="{7B4D3FC5-8D6A-4527-904F-8EDAED375108}" dt="2022-11-15T08:42:24.315" v="789" actId="1076"/>
          <ac:picMkLst>
            <pc:docMk/>
            <pc:sldMk cId="1770215893" sldId="256"/>
            <ac:picMk id="157" creationId="{024B6937-31B0-B887-E0E1-48D53E4C2A6B}"/>
          </ac:picMkLst>
        </pc:picChg>
        <pc:picChg chg="del mod">
          <ac:chgData name="안창진" userId="478ad3a0-d57b-459c-8c2f-e081d1a74914" providerId="ADAL" clId="{7B4D3FC5-8D6A-4527-904F-8EDAED375108}" dt="2022-11-15T08:38:29.965" v="644" actId="478"/>
          <ac:picMkLst>
            <pc:docMk/>
            <pc:sldMk cId="1770215893" sldId="256"/>
            <ac:picMk id="158" creationId="{225CE360-2591-66D1-053E-A63D12D8CE53}"/>
          </ac:picMkLst>
        </pc:picChg>
        <pc:picChg chg="del mod">
          <ac:chgData name="안창진" userId="478ad3a0-d57b-459c-8c2f-e081d1a74914" providerId="ADAL" clId="{7B4D3FC5-8D6A-4527-904F-8EDAED375108}" dt="2022-11-15T08:38:29.965" v="644" actId="478"/>
          <ac:picMkLst>
            <pc:docMk/>
            <pc:sldMk cId="1770215893" sldId="256"/>
            <ac:picMk id="159" creationId="{2C060BF5-BE03-793E-A6EC-49ED7E07237F}"/>
          </ac:picMkLst>
        </pc:picChg>
        <pc:picChg chg="del">
          <ac:chgData name="안창진" userId="478ad3a0-d57b-459c-8c2f-e081d1a74914" providerId="ADAL" clId="{7B4D3FC5-8D6A-4527-904F-8EDAED375108}" dt="2022-11-15T08:25:59.831" v="323" actId="478"/>
          <ac:picMkLst>
            <pc:docMk/>
            <pc:sldMk cId="1770215893" sldId="256"/>
            <ac:picMk id="166" creationId="{F55D5175-8968-137B-082C-780EE94E9470}"/>
          </ac:picMkLst>
        </pc:picChg>
        <pc:picChg chg="del">
          <ac:chgData name="안창진" userId="478ad3a0-d57b-459c-8c2f-e081d1a74914" providerId="ADAL" clId="{7B4D3FC5-8D6A-4527-904F-8EDAED375108}" dt="2022-11-15T08:25:59.831" v="323" actId="478"/>
          <ac:picMkLst>
            <pc:docMk/>
            <pc:sldMk cId="1770215893" sldId="256"/>
            <ac:picMk id="167" creationId="{49A46CF0-80C9-D6EF-E3DF-5599D1D0A10F}"/>
          </ac:picMkLst>
        </pc:picChg>
      </pc:sldChg>
      <pc:sldChg chg="addSp delSp modSp mod">
        <pc:chgData name="안창진" userId="478ad3a0-d57b-459c-8c2f-e081d1a74914" providerId="ADAL" clId="{7B4D3FC5-8D6A-4527-904F-8EDAED375108}" dt="2022-11-15T09:47:16.394" v="2181" actId="1036"/>
        <pc:sldMkLst>
          <pc:docMk/>
          <pc:sldMk cId="4148340787" sldId="257"/>
        </pc:sldMkLst>
        <pc:spChg chg="mod">
          <ac:chgData name="안창진" userId="478ad3a0-d57b-459c-8c2f-e081d1a74914" providerId="ADAL" clId="{7B4D3FC5-8D6A-4527-904F-8EDAED375108}" dt="2022-11-15T08:25:13.295" v="311"/>
          <ac:spMkLst>
            <pc:docMk/>
            <pc:sldMk cId="4148340787" sldId="257"/>
            <ac:spMk id="5" creationId="{BB68FCF8-531E-1607-6FC1-09A9AC006C37}"/>
          </ac:spMkLst>
        </pc:spChg>
        <pc:spChg chg="mod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7" creationId="{03CBE69B-3311-241C-7FCE-3178625856DD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8" creationId="{1D1B8754-B705-2AE1-91D3-9865AEC494D2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9" creationId="{1CEE9509-FF20-CA15-4A50-5371AE686BE1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0" creationId="{8AABD13E-8562-51C1-45C3-51A61E7B85DF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3" creationId="{E57B1438-E4C2-EA8F-3BA9-35E96FD46F7A}"/>
          </ac:spMkLst>
        </pc:spChg>
        <pc:spChg chg="mod">
          <ac:chgData name="안창진" userId="478ad3a0-d57b-459c-8c2f-e081d1a74914" providerId="ADAL" clId="{7B4D3FC5-8D6A-4527-904F-8EDAED375108}" dt="2022-11-15T08:25:04.220" v="308"/>
          <ac:spMkLst>
            <pc:docMk/>
            <pc:sldMk cId="4148340787" sldId="257"/>
            <ac:spMk id="14" creationId="{B56784F5-D9C3-C32A-6ACD-424FEA5FA1A0}"/>
          </ac:spMkLst>
        </pc:spChg>
        <pc:spChg chg="mod">
          <ac:chgData name="안창진" userId="478ad3a0-d57b-459c-8c2f-e081d1a74914" providerId="ADAL" clId="{7B4D3FC5-8D6A-4527-904F-8EDAED375108}" dt="2022-11-15T08:25:04.220" v="308"/>
          <ac:spMkLst>
            <pc:docMk/>
            <pc:sldMk cId="4148340787" sldId="257"/>
            <ac:spMk id="15" creationId="{4AE619D8-1F2B-D1C2-890E-8B6F88E29586}"/>
          </ac:spMkLst>
        </pc:spChg>
        <pc:spChg chg="mod topLvl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16" creationId="{26E8DCB1-F34B-1CE4-89D5-E93CE6D708D7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7" creationId="{CD171508-DCC0-CA37-300B-FA43CDBCFC92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8" creationId="{53B5908D-C57B-C966-EEE9-3E372091B37F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9" creationId="{09889B15-9715-E71C-477A-94DC110CDB38}"/>
          </ac:spMkLst>
        </pc:spChg>
        <pc:spChg chg="mod">
          <ac:chgData name="안창진" userId="478ad3a0-d57b-459c-8c2f-e081d1a74914" providerId="ADAL" clId="{7B4D3FC5-8D6A-4527-904F-8EDAED375108}" dt="2022-11-15T08:25:04.220" v="308"/>
          <ac:spMkLst>
            <pc:docMk/>
            <pc:sldMk cId="4148340787" sldId="257"/>
            <ac:spMk id="20" creationId="{6C3E37FF-0D2B-D747-9F29-4676C2659DFB}"/>
          </ac:spMkLst>
        </pc:spChg>
        <pc:spChg chg="add del mod">
          <ac:chgData name="안창진" userId="478ad3a0-d57b-459c-8c2f-e081d1a74914" providerId="ADAL" clId="{7B4D3FC5-8D6A-4527-904F-8EDAED375108}" dt="2022-11-15T08:25:42.927" v="318" actId="478"/>
          <ac:spMkLst>
            <pc:docMk/>
            <pc:sldMk cId="4148340787" sldId="257"/>
            <ac:spMk id="21" creationId="{716FB444-A7D4-5D77-97B0-3E8B9B9FC3E1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22" creationId="{7AE711EE-E2AC-AAF9-70B5-F63AED42A8CD}"/>
          </ac:spMkLst>
        </pc:spChg>
        <pc:spChg chg="add del mod">
          <ac:chgData name="안창진" userId="478ad3a0-d57b-459c-8c2f-e081d1a74914" providerId="ADAL" clId="{7B4D3FC5-8D6A-4527-904F-8EDAED375108}" dt="2022-11-15T08:25:42.927" v="318" actId="478"/>
          <ac:spMkLst>
            <pc:docMk/>
            <pc:sldMk cId="4148340787" sldId="257"/>
            <ac:spMk id="23" creationId="{AE5E73E2-EF82-581B-F1D5-D864061EA49E}"/>
          </ac:spMkLst>
        </pc:spChg>
        <pc:spChg chg="mod topLvl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24" creationId="{1CC8CFEB-260C-41A2-4B9A-A3EBAB7E099A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25" creationId="{8D83FF12-A5EA-EC1B-A840-A0768A855312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26" creationId="{46BDDBEE-BCDB-E09D-643A-ADCDE92EF427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27" creationId="{550D6ECF-253B-50A3-F5E7-B7D3167E4956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31" creationId="{CAE37324-B407-4EC2-C8D1-E40E62953075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32" creationId="{CCB12014-86BF-9893-16A7-8965FADA9E07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33" creationId="{DC31B4AC-80E1-1DCE-5725-F5F3B4B4528F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34" creationId="{C2CE94F2-C467-A83F-75DF-9EAAF62FD0EA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36" creationId="{7FA0397F-A403-D68F-AE9E-5F080B0677F3}"/>
          </ac:spMkLst>
        </pc:spChg>
        <pc:spChg chg="mod">
          <ac:chgData name="안창진" userId="478ad3a0-d57b-459c-8c2f-e081d1a74914" providerId="ADAL" clId="{7B4D3FC5-8D6A-4527-904F-8EDAED375108}" dt="2022-11-15T08:44:42.078" v="848"/>
          <ac:spMkLst>
            <pc:docMk/>
            <pc:sldMk cId="4148340787" sldId="257"/>
            <ac:spMk id="38" creationId="{D77C2451-FBF4-2BA7-056C-537B793B50BF}"/>
          </ac:spMkLst>
        </pc:spChg>
        <pc:spChg chg="mod topLvl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39" creationId="{A8836ACD-C96D-3D8D-C438-C93721E066BC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40" creationId="{B56FF701-1DE0-C75F-5581-670DAE2014F4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41" creationId="{4FCF63EB-3C15-55C3-2636-C5D672D5B1DC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42" creationId="{F179FEE7-6CF4-3BFD-E024-15483B5CF897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45" creationId="{62CAD29B-1722-AB20-DC1B-F9066570388D}"/>
          </ac:spMkLst>
        </pc:spChg>
        <pc:spChg chg="mod">
          <ac:chgData name="안창진" userId="478ad3a0-d57b-459c-8c2f-e081d1a74914" providerId="ADAL" clId="{7B4D3FC5-8D6A-4527-904F-8EDAED375108}" dt="2022-11-15T08:44:42.078" v="848"/>
          <ac:spMkLst>
            <pc:docMk/>
            <pc:sldMk cId="4148340787" sldId="257"/>
            <ac:spMk id="48" creationId="{41CF1CDE-09BD-A3A7-CA23-7063F7918A08}"/>
          </ac:spMkLst>
        </pc:spChg>
        <pc:spChg chg="mod">
          <ac:chgData name="안창진" userId="478ad3a0-d57b-459c-8c2f-e081d1a74914" providerId="ADAL" clId="{7B4D3FC5-8D6A-4527-904F-8EDAED375108}" dt="2022-11-15T08:44:42.078" v="848"/>
          <ac:spMkLst>
            <pc:docMk/>
            <pc:sldMk cId="4148340787" sldId="257"/>
            <ac:spMk id="52" creationId="{856C6974-4C4D-8605-CE53-828506898B0D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56" creationId="{5E86A5D9-7A6C-A22B-A03E-0E7D5D9FAC69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57" creationId="{79848F0E-C507-107D-7CD5-BBBB9966847C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58" creationId="{FE7B90BD-0ED4-AEFE-7DC8-BD87C502C13D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59" creationId="{F0B4CD94-9088-5974-9182-20DD90B8E03E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60" creationId="{9CD82010-345E-545F-311F-1DAC6EA82477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61" creationId="{061FFE07-1198-61FA-1FF4-853DAC79076A}"/>
          </ac:spMkLst>
        </pc:spChg>
        <pc:spChg chg="add del mod">
          <ac:chgData name="안창진" userId="478ad3a0-d57b-459c-8c2f-e081d1a74914" providerId="ADAL" clId="{7B4D3FC5-8D6A-4527-904F-8EDAED375108}" dt="2022-11-15T08:46:18.047" v="877" actId="478"/>
          <ac:spMkLst>
            <pc:docMk/>
            <pc:sldMk cId="4148340787" sldId="257"/>
            <ac:spMk id="62" creationId="{D8DAC386-A8D0-FD5C-634C-5197520FA153}"/>
          </ac:spMkLst>
        </pc:spChg>
        <pc:spChg chg="add mod">
          <ac:chgData name="안창진" userId="478ad3a0-d57b-459c-8c2f-e081d1a74914" providerId="ADAL" clId="{7B4D3FC5-8D6A-4527-904F-8EDAED375108}" dt="2022-11-15T08:51:39.692" v="962" actId="408"/>
          <ac:spMkLst>
            <pc:docMk/>
            <pc:sldMk cId="4148340787" sldId="257"/>
            <ac:spMk id="67" creationId="{CF54E693-1FFE-899B-CB16-34F8569C5DDB}"/>
          </ac:spMkLst>
        </pc:spChg>
        <pc:spChg chg="add mod">
          <ac:chgData name="안창진" userId="478ad3a0-d57b-459c-8c2f-e081d1a74914" providerId="ADAL" clId="{7B4D3FC5-8D6A-4527-904F-8EDAED375108}" dt="2022-11-15T09:03:44.539" v="1291" actId="12788"/>
          <ac:spMkLst>
            <pc:docMk/>
            <pc:sldMk cId="4148340787" sldId="257"/>
            <ac:spMk id="71" creationId="{5D798836-9194-CD74-FFA4-6D531D9672AC}"/>
          </ac:spMkLst>
        </pc:spChg>
        <pc:spChg chg="mod topLvl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73" creationId="{C16EFDDD-71DC-E33D-6A7D-CF72FA5382EA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74" creationId="{3F1D2690-7015-EB71-93F0-2C588A23F4FB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75" creationId="{6DF73EEC-8F33-8350-B1AD-9A07DD1C994E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76" creationId="{B82F11A8-F773-CD2C-5E3C-B8210EDEB9DF}"/>
          </ac:spMkLst>
        </pc:spChg>
        <pc:spChg chg="add mod">
          <ac:chgData name="안창진" userId="478ad3a0-d57b-459c-8c2f-e081d1a74914" providerId="ADAL" clId="{7B4D3FC5-8D6A-4527-904F-8EDAED375108}" dt="2022-11-15T09:47:16.394" v="2181" actId="1036"/>
          <ac:spMkLst>
            <pc:docMk/>
            <pc:sldMk cId="4148340787" sldId="257"/>
            <ac:spMk id="77" creationId="{74D4B590-3109-04AD-1F1A-B611178E24EF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79" creationId="{09822B02-1985-DC60-D9AA-B20C1C84BA96}"/>
          </ac:spMkLst>
        </pc:spChg>
        <pc:spChg chg="mod topLvl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82" creationId="{63C2FD04-6340-DAFC-967F-D927C9C657E7}"/>
          </ac:spMkLst>
        </pc:spChg>
        <pc:spChg chg="add del 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83" creationId="{D8220970-3762-BFE1-71EC-5ECE2D5FE37C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84" creationId="{D4305C8D-6CA1-E5FA-F47B-BC7DB3145A1E}"/>
          </ac:spMkLst>
        </pc:spChg>
        <pc:spChg chg="mod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85" creationId="{FFA6ACD8-11E3-A557-A17B-6990BE4C73A8}"/>
          </ac:spMkLst>
        </pc:spChg>
        <pc:spChg chg="mod topLvl">
          <ac:chgData name="안창진" userId="478ad3a0-d57b-459c-8c2f-e081d1a74914" providerId="ADAL" clId="{7B4D3FC5-8D6A-4527-904F-8EDAED375108}" dt="2022-11-15T09:10:55.469" v="1540" actId="165"/>
          <ac:spMkLst>
            <pc:docMk/>
            <pc:sldMk cId="4148340787" sldId="257"/>
            <ac:spMk id="88" creationId="{599CD985-6130-6FA1-6DE3-E563AF0D8F97}"/>
          </ac:spMkLst>
        </pc:spChg>
        <pc:spChg chg="mod topLvl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90" creationId="{2EC4C275-DD04-D1DD-BD51-39933A310E4C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91" creationId="{DFA9304B-B09A-B179-E3CE-09F7FCDA3BB3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92" creationId="{06BAE075-5113-707D-563D-47E9386CB8ED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93" creationId="{70530F31-FE1B-6D06-F2C0-D6C736F16ADC}"/>
          </ac:spMkLst>
        </pc:spChg>
        <pc:spChg chg="add mod">
          <ac:chgData name="안창진" userId="478ad3a0-d57b-459c-8c2f-e081d1a74914" providerId="ADAL" clId="{7B4D3FC5-8D6A-4527-904F-8EDAED375108}" dt="2022-11-15T09:12:44.575" v="1571" actId="12788"/>
          <ac:spMkLst>
            <pc:docMk/>
            <pc:sldMk cId="4148340787" sldId="257"/>
            <ac:spMk id="112" creationId="{3DD98089-EC47-4D29-431A-3BD3E87AD5F9}"/>
          </ac:spMkLst>
        </pc:spChg>
        <pc:spChg chg="add mod">
          <ac:chgData name="안창진" userId="478ad3a0-d57b-459c-8c2f-e081d1a74914" providerId="ADAL" clId="{7B4D3FC5-8D6A-4527-904F-8EDAED375108}" dt="2022-11-15T09:12:41.497" v="1570" actId="12788"/>
          <ac:spMkLst>
            <pc:docMk/>
            <pc:sldMk cId="4148340787" sldId="257"/>
            <ac:spMk id="114" creationId="{40F496B2-CE06-1E0E-8079-45C5CCA1487F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21" creationId="{185FFFB5-9BE2-1396-99C8-F67A764E48DA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22" creationId="{3F945A6B-48E0-F2AD-FEB2-590619EE3800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23" creationId="{B6F1CFED-8E6E-44FA-F087-8A1CCFFA4AAB}"/>
          </ac:spMkLst>
        </pc:spChg>
        <pc:spChg chg="mod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125" creationId="{2FBF172C-C1C0-F376-B5D6-6359AAB8FCE0}"/>
          </ac:spMkLst>
        </pc:spChg>
        <pc:spChg chg="mod">
          <ac:chgData name="안창진" userId="478ad3a0-d57b-459c-8c2f-e081d1a74914" providerId="ADAL" clId="{7B4D3FC5-8D6A-4527-904F-8EDAED375108}" dt="2022-11-15T08:43:41.470" v="844" actId="6549"/>
          <ac:spMkLst>
            <pc:docMk/>
            <pc:sldMk cId="4148340787" sldId="257"/>
            <ac:spMk id="137" creationId="{F934CFD8-2521-7201-21C2-C9A1E64FE7FF}"/>
          </ac:spMkLst>
        </pc:spChg>
        <pc:spChg chg="mod">
          <ac:chgData name="안창진" userId="478ad3a0-d57b-459c-8c2f-e081d1a74914" providerId="ADAL" clId="{7B4D3FC5-8D6A-4527-904F-8EDAED375108}" dt="2022-11-15T09:20:26.604" v="1763" actId="1036"/>
          <ac:spMkLst>
            <pc:docMk/>
            <pc:sldMk cId="4148340787" sldId="257"/>
            <ac:spMk id="140" creationId="{5A6F861E-3714-5B47-D882-406D6AF9AF93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41" creationId="{243F0037-1C22-EDB0-9088-5CE51FED4C28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42" creationId="{5182B366-FF95-76CC-3ADF-9137A231E8A8}"/>
          </ac:spMkLst>
        </pc:spChg>
        <pc:spChg chg="mod topLvl">
          <ac:chgData name="안창진" userId="478ad3a0-d57b-459c-8c2f-e081d1a74914" providerId="ADAL" clId="{7B4D3FC5-8D6A-4527-904F-8EDAED375108}" dt="2022-11-15T09:19:24.678" v="1751" actId="165"/>
          <ac:spMkLst>
            <pc:docMk/>
            <pc:sldMk cId="4148340787" sldId="257"/>
            <ac:spMk id="143" creationId="{48D8470B-331A-63F8-E0DA-8F286F3C3CAC}"/>
          </ac:spMkLst>
        </pc:spChg>
        <pc:spChg chg="add mod">
          <ac:chgData name="안창진" userId="478ad3a0-d57b-459c-8c2f-e081d1a74914" providerId="ADAL" clId="{7B4D3FC5-8D6A-4527-904F-8EDAED375108}" dt="2022-11-15T09:18:04.589" v="1742" actId="1038"/>
          <ac:spMkLst>
            <pc:docMk/>
            <pc:sldMk cId="4148340787" sldId="257"/>
            <ac:spMk id="149" creationId="{534BA5FA-3A41-74DE-4138-52C5520BC49C}"/>
          </ac:spMkLst>
        </pc:spChg>
        <pc:spChg chg="add mod">
          <ac:chgData name="안창진" userId="478ad3a0-d57b-459c-8c2f-e081d1a74914" providerId="ADAL" clId="{7B4D3FC5-8D6A-4527-904F-8EDAED375108}" dt="2022-11-15T09:17:22.603" v="1692" actId="12788"/>
          <ac:spMkLst>
            <pc:docMk/>
            <pc:sldMk cId="4148340787" sldId="257"/>
            <ac:spMk id="150" creationId="{2740D0C5-999D-10E6-2E67-948918AF53D7}"/>
          </ac:spMkLst>
        </pc:spChg>
        <pc:spChg chg="add mod">
          <ac:chgData name="안창진" userId="478ad3a0-d57b-459c-8c2f-e081d1a74914" providerId="ADAL" clId="{7B4D3FC5-8D6A-4527-904F-8EDAED375108}" dt="2022-11-15T09:17:20.150" v="1691" actId="12788"/>
          <ac:spMkLst>
            <pc:docMk/>
            <pc:sldMk cId="4148340787" sldId="257"/>
            <ac:spMk id="151" creationId="{69A89AF6-325F-4653-546A-ED389F67274C}"/>
          </ac:spMkLst>
        </pc:spChg>
        <pc:spChg chg="add mod">
          <ac:chgData name="안창진" userId="478ad3a0-d57b-459c-8c2f-e081d1a74914" providerId="ADAL" clId="{7B4D3FC5-8D6A-4527-904F-8EDAED375108}" dt="2022-11-15T09:18:28.528" v="1750" actId="12789"/>
          <ac:spMkLst>
            <pc:docMk/>
            <pc:sldMk cId="4148340787" sldId="257"/>
            <ac:spMk id="152" creationId="{CDD33774-497A-0A92-9CD6-398B160C92F9}"/>
          </ac:spMkLst>
        </pc:spChg>
        <pc:spChg chg="add mod">
          <ac:chgData name="안창진" userId="478ad3a0-d57b-459c-8c2f-e081d1a74914" providerId="ADAL" clId="{7B4D3FC5-8D6A-4527-904F-8EDAED375108}" dt="2022-11-15T09:18:28.528" v="1750" actId="12789"/>
          <ac:spMkLst>
            <pc:docMk/>
            <pc:sldMk cId="4148340787" sldId="257"/>
            <ac:spMk id="153" creationId="{39680ABF-2AB5-8030-8F2A-9C2B366A0E8B}"/>
          </ac:spMkLst>
        </pc:spChg>
        <pc:grpChg chg="de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4" creationId="{0AF29AE2-189F-51FF-378F-4616186E0CCE}"/>
          </ac:grpSpMkLst>
        </pc:grpChg>
        <pc:grpChg chg="add del mod">
          <ac:chgData name="안창진" userId="478ad3a0-d57b-459c-8c2f-e081d1a74914" providerId="ADAL" clId="{7B4D3FC5-8D6A-4527-904F-8EDAED375108}" dt="2022-11-15T08:25:42.927" v="318" actId="478"/>
          <ac:grpSpMkLst>
            <pc:docMk/>
            <pc:sldMk cId="4148340787" sldId="257"/>
            <ac:grpSpMk id="11" creationId="{AF5E6518-3DBC-FBC3-CAFA-7D9EF7E233F8}"/>
          </ac:grpSpMkLst>
        </pc:grpChg>
        <pc:grpChg chg="mod topLv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2" creationId="{5CBD02B1-9C86-84E2-F119-6AF22C54C6DE}"/>
          </ac:grpSpMkLst>
        </pc:grpChg>
        <pc:grpChg chg="mod topLv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35" creationId="{49DD7D67-B68A-7F3F-70EB-1064AD39FCCC}"/>
          </ac:grpSpMkLst>
        </pc:grpChg>
        <pc:grpChg chg="add del mod">
          <ac:chgData name="안창진" userId="478ad3a0-d57b-459c-8c2f-e081d1a74914" providerId="ADAL" clId="{7B4D3FC5-8D6A-4527-904F-8EDAED375108}" dt="2022-11-15T08:46:18.047" v="877" actId="478"/>
          <ac:grpSpMkLst>
            <pc:docMk/>
            <pc:sldMk cId="4148340787" sldId="257"/>
            <ac:grpSpMk id="37" creationId="{F79939EC-9B07-6F01-A95E-6029188DC509}"/>
          </ac:grpSpMkLst>
        </pc:grpChg>
        <pc:grpChg chg="mod topLv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44" creationId="{0035A814-2F92-8A28-F3C6-2A0A9BA426E1}"/>
          </ac:grpSpMkLst>
        </pc:grpChg>
        <pc:grpChg chg="add del mod">
          <ac:chgData name="안창진" userId="478ad3a0-d57b-459c-8c2f-e081d1a74914" providerId="ADAL" clId="{7B4D3FC5-8D6A-4527-904F-8EDAED375108}" dt="2022-11-15T08:46:18.047" v="877" actId="478"/>
          <ac:grpSpMkLst>
            <pc:docMk/>
            <pc:sldMk cId="4148340787" sldId="257"/>
            <ac:grpSpMk id="47" creationId="{7087BBE2-A6F6-CA00-1798-D6602F8313BF}"/>
          </ac:grpSpMkLst>
        </pc:grpChg>
        <pc:grpChg chg="add del mod">
          <ac:chgData name="안창진" userId="478ad3a0-d57b-459c-8c2f-e081d1a74914" providerId="ADAL" clId="{7B4D3FC5-8D6A-4527-904F-8EDAED375108}" dt="2022-11-15T08:46:18.047" v="877" actId="478"/>
          <ac:grpSpMkLst>
            <pc:docMk/>
            <pc:sldMk cId="4148340787" sldId="257"/>
            <ac:grpSpMk id="51" creationId="{72D6D387-84AB-86D0-F060-98200CF32A73}"/>
          </ac:grpSpMkLst>
        </pc:grpChg>
        <pc:grpChg chg="mod topLv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78" creationId="{63E617C2-6C37-56A9-C567-6A22B58FDF0D}"/>
          </ac:grpSpMkLst>
        </pc:grpChg>
        <pc:grpChg chg="del mod topLv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87" creationId="{933AF972-1DB9-9A5E-ED46-9FAB3A284D96}"/>
          </ac:grpSpMkLst>
        </pc:grpChg>
        <pc:grpChg chg="de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20" creationId="{B913D5B9-7AFB-5FBB-8ECF-65F63D5F9F54}"/>
          </ac:grpSpMkLst>
        </pc:grpChg>
        <pc:grpChg chg="add del mod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28" creationId="{51B81DB3-45F2-C34B-026B-6C98D2AEFB89}"/>
          </ac:grpSpMkLst>
        </pc:grpChg>
        <pc:grpChg chg="de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29" creationId="{2E062ED8-BFF4-26AB-488A-E7C2811A908D}"/>
          </ac:grpSpMkLst>
        </pc:grpChg>
        <pc:grpChg chg="de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30" creationId="{8B7636E1-F807-8A2B-C8B9-824601E1C272}"/>
          </ac:grpSpMkLst>
        </pc:grpChg>
        <pc:grpChg chg="de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32" creationId="{1ABD6F8B-E967-89A2-2542-F58E10463359}"/>
          </ac:grpSpMkLst>
        </pc:grpChg>
        <pc:grpChg chg="add del mod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33" creationId="{C6EE1406-47A2-268A-80B8-BC2FD65427EC}"/>
          </ac:grpSpMkLst>
        </pc:grpChg>
        <pc:grpChg chg="del">
          <ac:chgData name="안창진" userId="478ad3a0-d57b-459c-8c2f-e081d1a74914" providerId="ADAL" clId="{7B4D3FC5-8D6A-4527-904F-8EDAED375108}" dt="2022-11-15T09:10:55.469" v="1540" actId="165"/>
          <ac:grpSpMkLst>
            <pc:docMk/>
            <pc:sldMk cId="4148340787" sldId="257"/>
            <ac:grpSpMk id="134" creationId="{D704A00E-F395-0CD5-9054-CE0FD1116942}"/>
          </ac:grpSpMkLst>
        </pc:grpChg>
        <pc:grpChg chg="del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36" creationId="{32A46F29-1FF9-D9F5-5D0B-51AF7CD2EB9D}"/>
          </ac:grpSpMkLst>
        </pc:grpChg>
        <pc:grpChg chg="del mod">
          <ac:chgData name="안창진" userId="478ad3a0-d57b-459c-8c2f-e081d1a74914" providerId="ADAL" clId="{7B4D3FC5-8D6A-4527-904F-8EDAED375108}" dt="2022-11-15T09:19:24.678" v="1751" actId="165"/>
          <ac:grpSpMkLst>
            <pc:docMk/>
            <pc:sldMk cId="4148340787" sldId="257"/>
            <ac:grpSpMk id="147" creationId="{A20707A8-E3AC-0897-7516-0D89112E7030}"/>
          </ac:grpSpMkLst>
        </pc:grpChg>
        <pc:picChg chg="add mod">
          <ac:chgData name="안창진" userId="478ad3a0-d57b-459c-8c2f-e081d1a74914" providerId="ADAL" clId="{7B4D3FC5-8D6A-4527-904F-8EDAED375108}" dt="2022-11-15T09:20:03.045" v="1755" actId="1036"/>
          <ac:picMkLst>
            <pc:docMk/>
            <pc:sldMk cId="4148340787" sldId="257"/>
            <ac:picMk id="6" creationId="{29E62B19-4FEB-5D57-C04F-168B0C1BD85F}"/>
          </ac:picMkLst>
        </pc:picChg>
        <pc:picChg chg="add del mod">
          <ac:chgData name="안창진" userId="478ad3a0-d57b-459c-8c2f-e081d1a74914" providerId="ADAL" clId="{7B4D3FC5-8D6A-4527-904F-8EDAED375108}" dt="2022-11-15T09:01:19.420" v="1227" actId="478"/>
          <ac:picMkLst>
            <pc:docMk/>
            <pc:sldMk cId="4148340787" sldId="257"/>
            <ac:picMk id="28" creationId="{83F9C2E3-B7BF-7D5C-93F7-8F6FC896BEB5}"/>
          </ac:picMkLst>
        </pc:picChg>
        <pc:picChg chg="add mod">
          <ac:chgData name="안창진" userId="478ad3a0-d57b-459c-8c2f-e081d1a74914" providerId="ADAL" clId="{7B4D3FC5-8D6A-4527-904F-8EDAED375108}" dt="2022-11-15T09:47:16.394" v="2181" actId="1036"/>
          <ac:picMkLst>
            <pc:docMk/>
            <pc:sldMk cId="4148340787" sldId="257"/>
            <ac:picMk id="29" creationId="{DA86861E-4B6B-8C28-2DA5-6C5BD3887CFA}"/>
          </ac:picMkLst>
        </pc:picChg>
        <pc:picChg chg="add del mod">
          <ac:chgData name="안창진" userId="478ad3a0-d57b-459c-8c2f-e081d1a74914" providerId="ADAL" clId="{7B4D3FC5-8D6A-4527-904F-8EDAED375108}" dt="2022-11-15T08:44:41.028" v="847" actId="478"/>
          <ac:picMkLst>
            <pc:docMk/>
            <pc:sldMk cId="4148340787" sldId="257"/>
            <ac:picMk id="30" creationId="{67AB5EA9-8B6F-64D8-36BD-0B78B40D3CF3}"/>
          </ac:picMkLst>
        </pc:picChg>
        <pc:picChg chg="mod">
          <ac:chgData name="안창진" userId="478ad3a0-d57b-459c-8c2f-e081d1a74914" providerId="ADAL" clId="{7B4D3FC5-8D6A-4527-904F-8EDAED375108}" dt="2022-11-15T08:44:42.078" v="848"/>
          <ac:picMkLst>
            <pc:docMk/>
            <pc:sldMk cId="4148340787" sldId="257"/>
            <ac:picMk id="43" creationId="{84D21DCD-D4D7-232F-F9C7-3A14882CD512}"/>
          </ac:picMkLst>
        </pc:picChg>
        <pc:picChg chg="del mod">
          <ac:chgData name="안창진" userId="478ad3a0-d57b-459c-8c2f-e081d1a74914" providerId="ADAL" clId="{7B4D3FC5-8D6A-4527-904F-8EDAED375108}" dt="2022-11-15T08:45:16.763" v="864" actId="21"/>
          <ac:picMkLst>
            <pc:docMk/>
            <pc:sldMk cId="4148340787" sldId="257"/>
            <ac:picMk id="46" creationId="{52725F68-4DE4-1FA1-2526-BEA80A7EB828}"/>
          </ac:picMkLst>
        </pc:picChg>
        <pc:picChg chg="mod">
          <ac:chgData name="안창진" userId="478ad3a0-d57b-459c-8c2f-e081d1a74914" providerId="ADAL" clId="{7B4D3FC5-8D6A-4527-904F-8EDAED375108}" dt="2022-11-15T08:44:42.078" v="848"/>
          <ac:picMkLst>
            <pc:docMk/>
            <pc:sldMk cId="4148340787" sldId="257"/>
            <ac:picMk id="49" creationId="{E91A59B6-D73F-60DA-F006-A0B938BD2849}"/>
          </ac:picMkLst>
        </pc:picChg>
        <pc:picChg chg="del mod">
          <ac:chgData name="안창진" userId="478ad3a0-d57b-459c-8c2f-e081d1a74914" providerId="ADAL" clId="{7B4D3FC5-8D6A-4527-904F-8EDAED375108}" dt="2022-11-15T08:45:15.019" v="862" actId="21"/>
          <ac:picMkLst>
            <pc:docMk/>
            <pc:sldMk cId="4148340787" sldId="257"/>
            <ac:picMk id="50" creationId="{F04B943C-12DB-F7C4-3E35-4908153BACA7}"/>
          </ac:picMkLst>
        </pc:picChg>
        <pc:picChg chg="mod">
          <ac:chgData name="안창진" userId="478ad3a0-d57b-459c-8c2f-e081d1a74914" providerId="ADAL" clId="{7B4D3FC5-8D6A-4527-904F-8EDAED375108}" dt="2022-11-15T08:44:42.078" v="848"/>
          <ac:picMkLst>
            <pc:docMk/>
            <pc:sldMk cId="4148340787" sldId="257"/>
            <ac:picMk id="53" creationId="{64D96368-ECFB-AF92-8AE2-13C8C8E8E337}"/>
          </ac:picMkLst>
        </pc:picChg>
        <pc:picChg chg="del mod">
          <ac:chgData name="안창진" userId="478ad3a0-d57b-459c-8c2f-e081d1a74914" providerId="ADAL" clId="{7B4D3FC5-8D6A-4527-904F-8EDAED375108}" dt="2022-11-15T08:45:12.970" v="860" actId="21"/>
          <ac:picMkLst>
            <pc:docMk/>
            <pc:sldMk cId="4148340787" sldId="257"/>
            <ac:picMk id="54" creationId="{A4CC4AEF-3134-CAE6-8DCA-2CD893A55224}"/>
          </ac:picMkLst>
        </pc:picChg>
        <pc:picChg chg="add mod modCrop">
          <ac:chgData name="안창진" userId="478ad3a0-d57b-459c-8c2f-e081d1a74914" providerId="ADAL" clId="{7B4D3FC5-8D6A-4527-904F-8EDAED375108}" dt="2022-11-15T08:51:36.734" v="961" actId="12789"/>
          <ac:picMkLst>
            <pc:docMk/>
            <pc:sldMk cId="4148340787" sldId="257"/>
            <ac:picMk id="55" creationId="{CB87D37B-1C21-DB12-E85E-5664DF23C009}"/>
          </ac:picMkLst>
        </pc:picChg>
        <pc:picChg chg="add mod modCrop">
          <ac:chgData name="안창진" userId="478ad3a0-d57b-459c-8c2f-e081d1a74914" providerId="ADAL" clId="{7B4D3FC5-8D6A-4527-904F-8EDAED375108}" dt="2022-11-15T08:49:04.315" v="927" actId="1076"/>
          <ac:picMkLst>
            <pc:docMk/>
            <pc:sldMk cId="4148340787" sldId="257"/>
            <ac:picMk id="63" creationId="{4B6F2FFB-D0DF-9815-D8F7-EC4FE1DE0545}"/>
          </ac:picMkLst>
        </pc:picChg>
        <pc:picChg chg="add mod modCrop">
          <ac:chgData name="안창진" userId="478ad3a0-d57b-459c-8c2f-e081d1a74914" providerId="ADAL" clId="{7B4D3FC5-8D6A-4527-904F-8EDAED375108}" dt="2022-11-15T08:49:04.315" v="927" actId="1076"/>
          <ac:picMkLst>
            <pc:docMk/>
            <pc:sldMk cId="4148340787" sldId="257"/>
            <ac:picMk id="64" creationId="{15BB3BD2-6941-9B96-DDC6-3F85648A1D03}"/>
          </ac:picMkLst>
        </pc:picChg>
        <pc:picChg chg="add mod modCrop">
          <ac:chgData name="안창진" userId="478ad3a0-d57b-459c-8c2f-e081d1a74914" providerId="ADAL" clId="{7B4D3FC5-8D6A-4527-904F-8EDAED375108}" dt="2022-11-15T08:49:04.315" v="927" actId="1076"/>
          <ac:picMkLst>
            <pc:docMk/>
            <pc:sldMk cId="4148340787" sldId="257"/>
            <ac:picMk id="65" creationId="{6C4DED34-A7A8-2C5C-F0E6-A9D8A1163C2E}"/>
          </ac:picMkLst>
        </pc:picChg>
        <pc:picChg chg="add del mod">
          <ac:chgData name="안창진" userId="478ad3a0-d57b-459c-8c2f-e081d1a74914" providerId="ADAL" clId="{7B4D3FC5-8D6A-4527-904F-8EDAED375108}" dt="2022-11-15T08:51:26.934" v="958"/>
          <ac:picMkLst>
            <pc:docMk/>
            <pc:sldMk cId="4148340787" sldId="257"/>
            <ac:picMk id="66" creationId="{38C1743B-8563-2954-9C23-9EDA2ACA74AE}"/>
          </ac:picMkLst>
        </pc:picChg>
        <pc:picChg chg="add del mod">
          <ac:chgData name="안창진" userId="478ad3a0-d57b-459c-8c2f-e081d1a74914" providerId="ADAL" clId="{7B4D3FC5-8D6A-4527-904F-8EDAED375108}" dt="2022-11-15T09:00:44.636" v="1223" actId="478"/>
          <ac:picMkLst>
            <pc:docMk/>
            <pc:sldMk cId="4148340787" sldId="257"/>
            <ac:picMk id="68" creationId="{9B1A899D-2362-1170-D618-E9DCB569F23A}"/>
          </ac:picMkLst>
        </pc:picChg>
        <pc:picChg chg="add del mod">
          <ac:chgData name="안창진" userId="478ad3a0-d57b-459c-8c2f-e081d1a74914" providerId="ADAL" clId="{7B4D3FC5-8D6A-4527-904F-8EDAED375108}" dt="2022-11-15T09:00:44.636" v="1223" actId="478"/>
          <ac:picMkLst>
            <pc:docMk/>
            <pc:sldMk cId="4148340787" sldId="257"/>
            <ac:picMk id="69" creationId="{F0AAA6BB-A280-7451-99B4-FF00EECF6860}"/>
          </ac:picMkLst>
        </pc:picChg>
        <pc:picChg chg="add del mod">
          <ac:chgData name="안창진" userId="478ad3a0-d57b-459c-8c2f-e081d1a74914" providerId="ADAL" clId="{7B4D3FC5-8D6A-4527-904F-8EDAED375108}" dt="2022-11-15T09:00:44.636" v="1223" actId="478"/>
          <ac:picMkLst>
            <pc:docMk/>
            <pc:sldMk cId="4148340787" sldId="257"/>
            <ac:picMk id="70" creationId="{CCB0BCE6-72BB-D178-6CFD-F393094C878C}"/>
          </ac:picMkLst>
        </pc:picChg>
        <pc:picChg chg="add mod">
          <ac:chgData name="안창진" userId="478ad3a0-d57b-459c-8c2f-e081d1a74914" providerId="ADAL" clId="{7B4D3FC5-8D6A-4527-904F-8EDAED375108}" dt="2022-11-15T09:47:16.394" v="2181" actId="1036"/>
          <ac:picMkLst>
            <pc:docMk/>
            <pc:sldMk cId="4148340787" sldId="257"/>
            <ac:picMk id="72" creationId="{03E92B86-1EC7-696D-E00F-67FB6B46665B}"/>
          </ac:picMkLst>
        </pc:picChg>
        <pc:picChg chg="add mod">
          <ac:chgData name="안창진" userId="478ad3a0-d57b-459c-8c2f-e081d1a74914" providerId="ADAL" clId="{7B4D3FC5-8D6A-4527-904F-8EDAED375108}" dt="2022-11-15T09:20:03.045" v="1755" actId="1036"/>
          <ac:picMkLst>
            <pc:docMk/>
            <pc:sldMk cId="4148340787" sldId="257"/>
            <ac:picMk id="81" creationId="{6B3BD511-9667-C049-6DE7-866F1AA42DD9}"/>
          </ac:picMkLst>
        </pc:picChg>
        <pc:picChg chg="add mod">
          <ac:chgData name="안창진" userId="478ad3a0-d57b-459c-8c2f-e081d1a74914" providerId="ADAL" clId="{7B4D3FC5-8D6A-4527-904F-8EDAED375108}" dt="2022-11-15T09:20:03.045" v="1755" actId="1036"/>
          <ac:picMkLst>
            <pc:docMk/>
            <pc:sldMk cId="4148340787" sldId="257"/>
            <ac:picMk id="89" creationId="{BD8C3FE7-29C2-8347-F25E-3AFD2471DEA2}"/>
          </ac:picMkLst>
        </pc:picChg>
        <pc:picChg chg="add mod">
          <ac:chgData name="안창진" userId="478ad3a0-d57b-459c-8c2f-e081d1a74914" providerId="ADAL" clId="{7B4D3FC5-8D6A-4527-904F-8EDAED375108}" dt="2022-11-15T09:20:03.045" v="1755" actId="1036"/>
          <ac:picMkLst>
            <pc:docMk/>
            <pc:sldMk cId="4148340787" sldId="257"/>
            <ac:picMk id="95" creationId="{944F3504-AC5F-ADF7-D5DD-54574631BD55}"/>
          </ac:picMkLst>
        </pc:picChg>
        <pc:picChg chg="add mod">
          <ac:chgData name="안창진" userId="478ad3a0-d57b-459c-8c2f-e081d1a74914" providerId="ADAL" clId="{7B4D3FC5-8D6A-4527-904F-8EDAED375108}" dt="2022-11-15T09:20:03.045" v="1755" actId="1036"/>
          <ac:picMkLst>
            <pc:docMk/>
            <pc:sldMk cId="4148340787" sldId="257"/>
            <ac:picMk id="97" creationId="{F07C51E1-D312-ADCD-BAAA-506F67AA5C7A}"/>
          </ac:picMkLst>
        </pc:picChg>
        <pc:picChg chg="add mod">
          <ac:chgData name="안창진" userId="478ad3a0-d57b-459c-8c2f-e081d1a74914" providerId="ADAL" clId="{7B4D3FC5-8D6A-4527-904F-8EDAED375108}" dt="2022-11-15T09:20:03.045" v="1755" actId="1036"/>
          <ac:picMkLst>
            <pc:docMk/>
            <pc:sldMk cId="4148340787" sldId="257"/>
            <ac:picMk id="99" creationId="{D30A73F3-A265-6E67-10EF-3C0745794EF8}"/>
          </ac:picMkLst>
        </pc:picChg>
        <pc:picChg chg="add mod">
          <ac:chgData name="안창진" userId="478ad3a0-d57b-459c-8c2f-e081d1a74914" providerId="ADAL" clId="{7B4D3FC5-8D6A-4527-904F-8EDAED375108}" dt="2022-11-15T09:20:03.045" v="1755" actId="1036"/>
          <ac:picMkLst>
            <pc:docMk/>
            <pc:sldMk cId="4148340787" sldId="257"/>
            <ac:picMk id="101" creationId="{69908781-46C8-73BF-065F-37DE36DCF357}"/>
          </ac:picMkLst>
        </pc:picChg>
        <pc:picChg chg="add mod">
          <ac:chgData name="안창진" userId="478ad3a0-d57b-459c-8c2f-e081d1a74914" providerId="ADAL" clId="{7B4D3FC5-8D6A-4527-904F-8EDAED375108}" dt="2022-11-15T09:09:35.190" v="1492" actId="12788"/>
          <ac:picMkLst>
            <pc:docMk/>
            <pc:sldMk cId="4148340787" sldId="257"/>
            <ac:picMk id="102" creationId="{E5F2D2E8-A2A3-6314-C96B-DB872AB961F0}"/>
          </ac:picMkLst>
        </pc:picChg>
        <pc:picChg chg="add mod">
          <ac:chgData name="안창진" userId="478ad3a0-d57b-459c-8c2f-e081d1a74914" providerId="ADAL" clId="{7B4D3FC5-8D6A-4527-904F-8EDAED375108}" dt="2022-11-15T09:12:44.575" v="1571" actId="12788"/>
          <ac:picMkLst>
            <pc:docMk/>
            <pc:sldMk cId="4148340787" sldId="257"/>
            <ac:picMk id="103" creationId="{E14F80ED-4039-FD16-A49D-D95D87A14263}"/>
          </ac:picMkLst>
        </pc:picChg>
        <pc:picChg chg="add mod">
          <ac:chgData name="안창진" userId="478ad3a0-d57b-459c-8c2f-e081d1a74914" providerId="ADAL" clId="{7B4D3FC5-8D6A-4527-904F-8EDAED375108}" dt="2022-11-15T09:12:41.497" v="1570" actId="12788"/>
          <ac:picMkLst>
            <pc:docMk/>
            <pc:sldMk cId="4148340787" sldId="257"/>
            <ac:picMk id="105" creationId="{EFA5CC74-A21E-76C4-B33F-6BB889DC4153}"/>
          </ac:picMkLst>
        </pc:picChg>
        <pc:picChg chg="mod topLvl">
          <ac:chgData name="안창진" userId="478ad3a0-d57b-459c-8c2f-e081d1a74914" providerId="ADAL" clId="{7B4D3FC5-8D6A-4527-904F-8EDAED375108}" dt="2022-11-15T09:47:13.832" v="2176" actId="1036"/>
          <ac:picMkLst>
            <pc:docMk/>
            <pc:sldMk cId="4148340787" sldId="257"/>
            <ac:picMk id="107" creationId="{1E463333-4BEA-EA6A-A695-F12C991F4673}"/>
          </ac:picMkLst>
        </pc:picChg>
        <pc:picChg chg="mod topLvl">
          <ac:chgData name="안창진" userId="478ad3a0-d57b-459c-8c2f-e081d1a74914" providerId="ADAL" clId="{7B4D3FC5-8D6A-4527-904F-8EDAED375108}" dt="2022-11-15T09:47:13.832" v="2176" actId="1036"/>
          <ac:picMkLst>
            <pc:docMk/>
            <pc:sldMk cId="4148340787" sldId="257"/>
            <ac:picMk id="108" creationId="{572D0DBB-ED99-8FEA-F969-7CDAD5893E0C}"/>
          </ac:picMkLst>
        </pc:picChg>
        <pc:picChg chg="mod topLvl">
          <ac:chgData name="안창진" userId="478ad3a0-d57b-459c-8c2f-e081d1a74914" providerId="ADAL" clId="{7B4D3FC5-8D6A-4527-904F-8EDAED375108}" dt="2022-11-15T09:47:13.832" v="2176" actId="1036"/>
          <ac:picMkLst>
            <pc:docMk/>
            <pc:sldMk cId="4148340787" sldId="257"/>
            <ac:picMk id="109" creationId="{E85E5258-C24F-E00C-28DA-A8349AFA7011}"/>
          </ac:picMkLst>
        </pc:picChg>
        <pc:picChg chg="mod topLvl">
          <ac:chgData name="안창진" userId="478ad3a0-d57b-459c-8c2f-e081d1a74914" providerId="ADAL" clId="{7B4D3FC5-8D6A-4527-904F-8EDAED375108}" dt="2022-11-15T09:47:13.832" v="2176" actId="1036"/>
          <ac:picMkLst>
            <pc:docMk/>
            <pc:sldMk cId="4148340787" sldId="257"/>
            <ac:picMk id="110" creationId="{C13EE809-3A0A-8B40-1476-2095EAD449B9}"/>
          </ac:picMkLst>
        </pc:picChg>
        <pc:picChg chg="mod topLvl">
          <ac:chgData name="안창진" userId="478ad3a0-d57b-459c-8c2f-e081d1a74914" providerId="ADAL" clId="{7B4D3FC5-8D6A-4527-904F-8EDAED375108}" dt="2022-11-15T09:47:13.832" v="2176" actId="1036"/>
          <ac:picMkLst>
            <pc:docMk/>
            <pc:sldMk cId="4148340787" sldId="257"/>
            <ac:picMk id="111" creationId="{B7D8588E-80F0-4A29-25F5-3F800060FAC6}"/>
          </ac:picMkLst>
        </pc:picChg>
        <pc:picChg chg="del">
          <ac:chgData name="안창진" userId="478ad3a0-d57b-459c-8c2f-e081d1a74914" providerId="ADAL" clId="{7B4D3FC5-8D6A-4527-904F-8EDAED375108}" dt="2022-11-15T08:48:18.358" v="908" actId="478"/>
          <ac:picMkLst>
            <pc:docMk/>
            <pc:sldMk cId="4148340787" sldId="257"/>
            <ac:picMk id="113" creationId="{3936D0AE-9ECB-3799-37F5-D4C48F4EBF7F}"/>
          </ac:picMkLst>
        </pc:picChg>
        <pc:picChg chg="del mod">
          <ac:chgData name="안창진" userId="478ad3a0-d57b-459c-8c2f-e081d1a74914" providerId="ADAL" clId="{7B4D3FC5-8D6A-4527-904F-8EDAED375108}" dt="2022-11-15T08:59:47.948" v="1201" actId="478"/>
          <ac:picMkLst>
            <pc:docMk/>
            <pc:sldMk cId="4148340787" sldId="257"/>
            <ac:picMk id="115" creationId="{282A1310-FF63-0EF1-9793-982D31328143}"/>
          </ac:picMkLst>
        </pc:picChg>
        <pc:picChg chg="del">
          <ac:chgData name="안창진" userId="478ad3a0-d57b-459c-8c2f-e081d1a74914" providerId="ADAL" clId="{7B4D3FC5-8D6A-4527-904F-8EDAED375108}" dt="2022-11-15T09:09:27.474" v="1477" actId="478"/>
          <ac:picMkLst>
            <pc:docMk/>
            <pc:sldMk cId="4148340787" sldId="257"/>
            <ac:picMk id="117" creationId="{E5EBB8DD-2BDC-21AF-4F6E-3CFEF85105B6}"/>
          </ac:picMkLst>
        </pc:picChg>
        <pc:picChg chg="mod topLvl">
          <ac:chgData name="안창진" userId="478ad3a0-d57b-459c-8c2f-e081d1a74914" providerId="ADAL" clId="{7B4D3FC5-8D6A-4527-904F-8EDAED375108}" dt="2022-11-15T09:12:33.012" v="1569" actId="555"/>
          <ac:picMkLst>
            <pc:docMk/>
            <pc:sldMk cId="4148340787" sldId="257"/>
            <ac:picMk id="118" creationId="{8705B21E-E531-8AEB-1228-F7DBFD475F3E}"/>
          </ac:picMkLst>
        </pc:picChg>
        <pc:picChg chg="del">
          <ac:chgData name="안창진" userId="478ad3a0-d57b-459c-8c2f-e081d1a74914" providerId="ADAL" clId="{7B4D3FC5-8D6A-4527-904F-8EDAED375108}" dt="2022-11-15T09:15:22.682" v="1584" actId="478"/>
          <ac:picMkLst>
            <pc:docMk/>
            <pc:sldMk cId="4148340787" sldId="257"/>
            <ac:picMk id="119" creationId="{CF57691C-3B44-FC4E-74D6-7912449263B6}"/>
          </ac:picMkLst>
        </pc:picChg>
        <pc:picChg chg="add mod">
          <ac:chgData name="안창진" userId="478ad3a0-d57b-459c-8c2f-e081d1a74914" providerId="ADAL" clId="{7B4D3FC5-8D6A-4527-904F-8EDAED375108}" dt="2022-11-15T09:17:20.150" v="1691" actId="12788"/>
          <ac:picMkLst>
            <pc:docMk/>
            <pc:sldMk cId="4148340787" sldId="257"/>
            <ac:picMk id="131" creationId="{0B0628CB-9B0B-9C07-DAF5-9050AF21B8A6}"/>
          </ac:picMkLst>
        </pc:picChg>
        <pc:picChg chg="add del mod">
          <ac:chgData name="안창진" userId="478ad3a0-d57b-459c-8c2f-e081d1a74914" providerId="ADAL" clId="{7B4D3FC5-8D6A-4527-904F-8EDAED375108}" dt="2022-11-15T09:15:56.233" v="1600" actId="478"/>
          <ac:picMkLst>
            <pc:docMk/>
            <pc:sldMk cId="4148340787" sldId="257"/>
            <ac:picMk id="135" creationId="{D4AB2A74-F0E0-42C9-A793-8297C4B6A7BC}"/>
          </ac:picMkLst>
        </pc:picChg>
        <pc:picChg chg="add mod">
          <ac:chgData name="안창진" userId="478ad3a0-d57b-459c-8c2f-e081d1a74914" providerId="ADAL" clId="{7B4D3FC5-8D6A-4527-904F-8EDAED375108}" dt="2022-11-15T09:18:28.528" v="1750" actId="12789"/>
          <ac:picMkLst>
            <pc:docMk/>
            <pc:sldMk cId="4148340787" sldId="257"/>
            <ac:picMk id="138" creationId="{827A6ED9-C4A2-E180-9C69-BFA53781265C}"/>
          </ac:picMkLst>
        </pc:picChg>
        <pc:picChg chg="add mod">
          <ac:chgData name="안창진" userId="478ad3a0-d57b-459c-8c2f-e081d1a74914" providerId="ADAL" clId="{7B4D3FC5-8D6A-4527-904F-8EDAED375108}" dt="2022-11-15T09:18:11.811" v="1746" actId="1038"/>
          <ac:picMkLst>
            <pc:docMk/>
            <pc:sldMk cId="4148340787" sldId="257"/>
            <ac:picMk id="139" creationId="{66429505-599B-28DB-8FC6-AE317124B62F}"/>
          </ac:picMkLst>
        </pc:picChg>
        <pc:picChg chg="mod">
          <ac:chgData name="안창진" userId="478ad3a0-d57b-459c-8c2f-e081d1a74914" providerId="ADAL" clId="{7B4D3FC5-8D6A-4527-904F-8EDAED375108}" dt="2022-11-15T08:25:35.718" v="316" actId="1076"/>
          <ac:picMkLst>
            <pc:docMk/>
            <pc:sldMk cId="4148340787" sldId="257"/>
            <ac:picMk id="144" creationId="{8E3C6159-3D35-DA19-35DB-59B65740C1D7}"/>
          </ac:picMkLst>
        </pc:picChg>
        <pc:picChg chg="mod topLvl">
          <ac:chgData name="안창진" userId="478ad3a0-d57b-459c-8c2f-e081d1a74914" providerId="ADAL" clId="{7B4D3FC5-8D6A-4527-904F-8EDAED375108}" dt="2022-11-15T09:19:24.678" v="1751" actId="165"/>
          <ac:picMkLst>
            <pc:docMk/>
            <pc:sldMk cId="4148340787" sldId="257"/>
            <ac:picMk id="145" creationId="{BC2D3B8D-8704-567B-234D-652B051AAB16}"/>
          </ac:picMkLst>
        </pc:picChg>
        <pc:picChg chg="mod topLvl">
          <ac:chgData name="안창진" userId="478ad3a0-d57b-459c-8c2f-e081d1a74914" providerId="ADAL" clId="{7B4D3FC5-8D6A-4527-904F-8EDAED375108}" dt="2022-11-15T09:19:24.678" v="1751" actId="165"/>
          <ac:picMkLst>
            <pc:docMk/>
            <pc:sldMk cId="4148340787" sldId="257"/>
            <ac:picMk id="146" creationId="{ADCAEA07-721A-54F5-4B43-59A0CAC6B5E5}"/>
          </ac:picMkLst>
        </pc:picChg>
        <pc:picChg chg="add mod">
          <ac:chgData name="안창진" userId="478ad3a0-d57b-459c-8c2f-e081d1a74914" providerId="ADAL" clId="{7B4D3FC5-8D6A-4527-904F-8EDAED375108}" dt="2022-11-15T09:18:11.811" v="1746" actId="1038"/>
          <ac:picMkLst>
            <pc:docMk/>
            <pc:sldMk cId="4148340787" sldId="257"/>
            <ac:picMk id="148" creationId="{D178A4DE-4549-A131-1F85-3DB14EBADD2B}"/>
          </ac:picMkLst>
        </pc:picChg>
        <pc:cxnChg chg="add mod">
          <ac:chgData name="안창진" userId="478ad3a0-d57b-459c-8c2f-e081d1a74914" providerId="ADAL" clId="{7B4D3FC5-8D6A-4527-904F-8EDAED375108}" dt="2022-11-15T09:12:44.575" v="1571" actId="12788"/>
          <ac:cxnSpMkLst>
            <pc:docMk/>
            <pc:sldMk cId="4148340787" sldId="257"/>
            <ac:cxnSpMk id="104" creationId="{101A92DE-A327-6C42-814E-43CECDDACB7C}"/>
          </ac:cxnSpMkLst>
        </pc:cxnChg>
        <pc:cxnChg chg="add mod">
          <ac:chgData name="안창진" userId="478ad3a0-d57b-459c-8c2f-e081d1a74914" providerId="ADAL" clId="{7B4D3FC5-8D6A-4527-904F-8EDAED375108}" dt="2022-11-15T09:12:41.497" v="1570" actId="12788"/>
          <ac:cxnSpMkLst>
            <pc:docMk/>
            <pc:sldMk cId="4148340787" sldId="257"/>
            <ac:cxnSpMk id="106" creationId="{5A966538-A330-AD88-8797-49594993AD82}"/>
          </ac:cxnSpMkLst>
        </pc:cxnChg>
      </pc:sldChg>
    </pc:docChg>
  </pc:docChgLst>
  <pc:docChgLst>
    <pc:chgData name="안창진" userId="478ad3a0-d57b-459c-8c2f-e081d1a74914" providerId="ADAL" clId="{C21366F2-A3E4-405B-A76B-9CC882CFC07D}"/>
    <pc:docChg chg="undo redo custSel modSld">
      <pc:chgData name="안창진" userId="478ad3a0-d57b-459c-8c2f-e081d1a74914" providerId="ADAL" clId="{C21366F2-A3E4-405B-A76B-9CC882CFC07D}" dt="2022-11-16T02:18:13.153" v="295" actId="1038"/>
      <pc:docMkLst>
        <pc:docMk/>
      </pc:docMkLst>
      <pc:sldChg chg="delSp modSp mod">
        <pc:chgData name="안창진" userId="478ad3a0-d57b-459c-8c2f-e081d1a74914" providerId="ADAL" clId="{C21366F2-A3E4-405B-A76B-9CC882CFC07D}" dt="2022-11-16T02:17:54.573" v="289" actId="20577"/>
        <pc:sldMkLst>
          <pc:docMk/>
          <pc:sldMk cId="1770215893" sldId="256"/>
        </pc:sldMkLst>
        <pc:spChg chg="mod topLvl">
          <ac:chgData name="안창진" userId="478ad3a0-d57b-459c-8c2f-e081d1a74914" providerId="ADAL" clId="{C21366F2-A3E4-405B-A76B-9CC882CFC07D}" dt="2022-11-16T02:16:01.894" v="237" actId="14100"/>
          <ac:spMkLst>
            <pc:docMk/>
            <pc:sldMk cId="1770215893" sldId="256"/>
            <ac:spMk id="29" creationId="{F41B0167-DE12-FABF-E50A-3A5CF5A1EA3E}"/>
          </ac:spMkLst>
        </pc:spChg>
        <pc:spChg chg="mod topLvl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30" creationId="{F231B331-7388-A1FF-EC6F-AD8C858E76C8}"/>
          </ac:spMkLst>
        </pc:spChg>
        <pc:spChg chg="mod topLvl">
          <ac:chgData name="안창진" userId="478ad3a0-d57b-459c-8c2f-e081d1a74914" providerId="ADAL" clId="{C21366F2-A3E4-405B-A76B-9CC882CFC07D}" dt="2022-11-16T01:33:18.460" v="76" actId="165"/>
          <ac:spMkLst>
            <pc:docMk/>
            <pc:sldMk cId="1770215893" sldId="256"/>
            <ac:spMk id="31" creationId="{F33E0F28-B754-E942-45F4-0866375F9E33}"/>
          </ac:spMkLst>
        </pc:spChg>
        <pc:spChg chg="mod topLvl">
          <ac:chgData name="안창진" userId="478ad3a0-d57b-459c-8c2f-e081d1a74914" providerId="ADAL" clId="{C21366F2-A3E4-405B-A76B-9CC882CFC07D}" dt="2022-11-16T02:16:15.055" v="238" actId="14100"/>
          <ac:spMkLst>
            <pc:docMk/>
            <pc:sldMk cId="1770215893" sldId="256"/>
            <ac:spMk id="32" creationId="{4D115505-57B6-B4BF-B8F6-486490AD2C25}"/>
          </ac:spMkLst>
        </pc:spChg>
        <pc:spChg chg="mod topLvl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33" creationId="{A0957571-7883-6EA5-E9D1-11951E23E127}"/>
          </ac:spMkLst>
        </pc:spChg>
        <pc:spChg chg="mod topLvl">
          <ac:chgData name="안창진" userId="478ad3a0-d57b-459c-8c2f-e081d1a74914" providerId="ADAL" clId="{C21366F2-A3E4-405B-A76B-9CC882CFC07D}" dt="2022-11-16T01:33:18.460" v="76" actId="165"/>
          <ac:spMkLst>
            <pc:docMk/>
            <pc:sldMk cId="1770215893" sldId="256"/>
            <ac:spMk id="34" creationId="{2C8E8AA0-29B0-B706-AC2B-B24A751AEFCA}"/>
          </ac:spMkLst>
        </pc:spChg>
        <pc:spChg chg="mod">
          <ac:chgData name="안창진" userId="478ad3a0-d57b-459c-8c2f-e081d1a74914" providerId="ADAL" clId="{C21366F2-A3E4-405B-A76B-9CC882CFC07D}" dt="2022-11-16T02:14:52.705" v="190" actId="1035"/>
          <ac:spMkLst>
            <pc:docMk/>
            <pc:sldMk cId="1770215893" sldId="256"/>
            <ac:spMk id="46" creationId="{26BF290E-4B21-40C0-8CA7-81FDC1BBA345}"/>
          </ac:spMkLst>
        </pc:spChg>
        <pc:spChg chg="mod">
          <ac:chgData name="안창진" userId="478ad3a0-d57b-459c-8c2f-e081d1a74914" providerId="ADAL" clId="{C21366F2-A3E4-405B-A76B-9CC882CFC07D}" dt="2022-11-16T02:15:52.364" v="236" actId="1035"/>
          <ac:spMkLst>
            <pc:docMk/>
            <pc:sldMk cId="1770215893" sldId="256"/>
            <ac:spMk id="53" creationId="{C909FCCA-0394-0D79-4A36-B32DE61A2C47}"/>
          </ac:spMkLst>
        </pc:spChg>
        <pc:spChg chg="mod">
          <ac:chgData name="안창진" userId="478ad3a0-d57b-459c-8c2f-e081d1a74914" providerId="ADAL" clId="{C21366F2-A3E4-405B-A76B-9CC882CFC07D}" dt="2022-11-16T02:15:52.364" v="236" actId="1035"/>
          <ac:spMkLst>
            <pc:docMk/>
            <pc:sldMk cId="1770215893" sldId="256"/>
            <ac:spMk id="54" creationId="{EFC05479-2267-63C0-ACF6-A19CB291F81B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82" creationId="{BC70F20F-A1B1-8E6D-8FD3-4E03424B195C}"/>
          </ac:spMkLst>
        </pc:spChg>
        <pc:spChg chg="mod">
          <ac:chgData name="안창진" userId="478ad3a0-d57b-459c-8c2f-e081d1a74914" providerId="ADAL" clId="{C21366F2-A3E4-405B-A76B-9CC882CFC07D}" dt="2022-11-16T02:15:52.364" v="236" actId="1035"/>
          <ac:spMkLst>
            <pc:docMk/>
            <pc:sldMk cId="1770215893" sldId="256"/>
            <ac:spMk id="84" creationId="{85AC3DB8-B444-4758-7EA1-DD75D0DEE586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85" creationId="{60F07E45-774D-F957-13A6-BB3AADB4B55E}"/>
          </ac:spMkLst>
        </pc:spChg>
        <pc:spChg chg="mod">
          <ac:chgData name="안창진" userId="478ad3a0-d57b-459c-8c2f-e081d1a74914" providerId="ADAL" clId="{C21366F2-A3E4-405B-A76B-9CC882CFC07D}" dt="2022-11-16T02:17:04.924" v="247" actId="20577"/>
          <ac:spMkLst>
            <pc:docMk/>
            <pc:sldMk cId="1770215893" sldId="256"/>
            <ac:spMk id="89" creationId="{332250D8-9796-5466-35DA-62664089A2A3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94" creationId="{043406C1-02D8-E329-A374-69056531243B}"/>
          </ac:spMkLst>
        </pc:spChg>
        <pc:spChg chg="mod">
          <ac:chgData name="안창진" userId="478ad3a0-d57b-459c-8c2f-e081d1a74914" providerId="ADAL" clId="{C21366F2-A3E4-405B-A76B-9CC882CFC07D}" dt="2022-11-16T02:14:45.290" v="180" actId="1035"/>
          <ac:spMkLst>
            <pc:docMk/>
            <pc:sldMk cId="1770215893" sldId="256"/>
            <ac:spMk id="96" creationId="{679D86AA-752C-4787-89ED-702401844443}"/>
          </ac:spMkLst>
        </pc:spChg>
        <pc:spChg chg="mod">
          <ac:chgData name="안창진" userId="478ad3a0-d57b-459c-8c2f-e081d1a74914" providerId="ADAL" clId="{C21366F2-A3E4-405B-A76B-9CC882CFC07D}" dt="2022-11-16T02:16:15.055" v="238" actId="14100"/>
          <ac:spMkLst>
            <pc:docMk/>
            <pc:sldMk cId="1770215893" sldId="256"/>
            <ac:spMk id="97" creationId="{716375ED-1B07-4FFB-5037-9351002741D9}"/>
          </ac:spMkLst>
        </pc:spChg>
        <pc:spChg chg="mod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98" creationId="{5DD30767-0451-0783-43A8-6FEBC9D3E14E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102" creationId="{017DE037-B45E-6F83-ABF5-1ECF9B7CA4E9}"/>
          </ac:spMkLst>
        </pc:spChg>
        <pc:spChg chg="mod">
          <ac:chgData name="안창진" userId="478ad3a0-d57b-459c-8c2f-e081d1a74914" providerId="ADAL" clId="{C21366F2-A3E4-405B-A76B-9CC882CFC07D}" dt="2022-11-16T02:17:17.980" v="251" actId="20577"/>
          <ac:spMkLst>
            <pc:docMk/>
            <pc:sldMk cId="1770215893" sldId="256"/>
            <ac:spMk id="105" creationId="{D9B3BB2E-47D3-7C56-2B4A-F62D4CEFBD3D}"/>
          </ac:spMkLst>
        </pc:spChg>
        <pc:spChg chg="mod">
          <ac:chgData name="안창진" userId="478ad3a0-d57b-459c-8c2f-e081d1a74914" providerId="ADAL" clId="{C21366F2-A3E4-405B-A76B-9CC882CFC07D}" dt="2022-11-16T02:16:15.055" v="238" actId="14100"/>
          <ac:spMkLst>
            <pc:docMk/>
            <pc:sldMk cId="1770215893" sldId="256"/>
            <ac:spMk id="106" creationId="{9525B013-95DB-C1BB-9D13-17482058B393}"/>
          </ac:spMkLst>
        </pc:spChg>
        <pc:spChg chg="mod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107" creationId="{C3429ED8-D269-6747-4D75-F472B61B4DE5}"/>
          </ac:spMkLst>
        </pc:spChg>
        <pc:spChg chg="mod">
          <ac:chgData name="안창진" userId="478ad3a0-d57b-459c-8c2f-e081d1a74914" providerId="ADAL" clId="{C21366F2-A3E4-405B-A76B-9CC882CFC07D}" dt="2022-11-16T01:34:30.245" v="105" actId="14100"/>
          <ac:spMkLst>
            <pc:docMk/>
            <pc:sldMk cId="1770215893" sldId="256"/>
            <ac:spMk id="108" creationId="{594E6578-FB14-D8A4-DEBD-B6A5EB6C6E55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111" creationId="{5E8969A2-C25D-2BF4-B6EB-06B0AF199463}"/>
          </ac:spMkLst>
        </pc:spChg>
        <pc:spChg chg="mod">
          <ac:chgData name="안창진" userId="478ad3a0-d57b-459c-8c2f-e081d1a74914" providerId="ADAL" clId="{C21366F2-A3E4-405B-A76B-9CC882CFC07D}" dt="2022-11-16T02:14:49.201" v="185" actId="1035"/>
          <ac:spMkLst>
            <pc:docMk/>
            <pc:sldMk cId="1770215893" sldId="256"/>
            <ac:spMk id="113" creationId="{AF52820D-1310-870B-B93F-E74D5F8DF773}"/>
          </ac:spMkLst>
        </pc:spChg>
        <pc:spChg chg="mod">
          <ac:chgData name="안창진" userId="478ad3a0-d57b-459c-8c2f-e081d1a74914" providerId="ADAL" clId="{C21366F2-A3E4-405B-A76B-9CC882CFC07D}" dt="2022-11-16T02:16:15.055" v="238" actId="14100"/>
          <ac:spMkLst>
            <pc:docMk/>
            <pc:sldMk cId="1770215893" sldId="256"/>
            <ac:spMk id="114" creationId="{634D01DB-A14F-6146-018E-F67477A7A5B0}"/>
          </ac:spMkLst>
        </pc:spChg>
        <pc:spChg chg="mod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115" creationId="{69FD941E-F4BA-3109-51B0-44E1A3F7F82D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119" creationId="{76B3BD7C-19F3-1920-ED8C-617F8E797D89}"/>
          </ac:spMkLst>
        </pc:spChg>
        <pc:spChg chg="mod">
          <ac:chgData name="안창진" userId="478ad3a0-d57b-459c-8c2f-e081d1a74914" providerId="ADAL" clId="{C21366F2-A3E4-405B-A76B-9CC882CFC07D}" dt="2022-11-16T02:14:49.201" v="185" actId="1035"/>
          <ac:spMkLst>
            <pc:docMk/>
            <pc:sldMk cId="1770215893" sldId="256"/>
            <ac:spMk id="122" creationId="{28371AC4-2026-7B3D-FACC-18A92B73F31A}"/>
          </ac:spMkLst>
        </pc:spChg>
        <pc:spChg chg="mod">
          <ac:chgData name="안창진" userId="478ad3a0-d57b-459c-8c2f-e081d1a74914" providerId="ADAL" clId="{C21366F2-A3E4-405B-A76B-9CC882CFC07D}" dt="2022-11-16T02:16:15.055" v="238" actId="14100"/>
          <ac:spMkLst>
            <pc:docMk/>
            <pc:sldMk cId="1770215893" sldId="256"/>
            <ac:spMk id="123" creationId="{C0DFA385-A47B-192D-068D-C2E44AEAEAD9}"/>
          </ac:spMkLst>
        </pc:spChg>
        <pc:spChg chg="mod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124" creationId="{145801F6-DC04-DB85-9751-B49006A1632F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128" creationId="{C45E7676-BC53-DF87-D926-3E2B470BCE2E}"/>
          </ac:spMkLst>
        </pc:spChg>
        <pc:spChg chg="mod">
          <ac:chgData name="안창진" userId="478ad3a0-d57b-459c-8c2f-e081d1a74914" providerId="ADAL" clId="{C21366F2-A3E4-405B-A76B-9CC882CFC07D}" dt="2022-11-16T02:14:52.705" v="190" actId="1035"/>
          <ac:spMkLst>
            <pc:docMk/>
            <pc:sldMk cId="1770215893" sldId="256"/>
            <ac:spMk id="130" creationId="{F66E9427-A495-0D33-926E-40EDDA60F7A5}"/>
          </ac:spMkLst>
        </pc:spChg>
        <pc:spChg chg="mod">
          <ac:chgData name="안창진" userId="478ad3a0-d57b-459c-8c2f-e081d1a74914" providerId="ADAL" clId="{C21366F2-A3E4-405B-A76B-9CC882CFC07D}" dt="2022-11-16T02:16:15.055" v="238" actId="14100"/>
          <ac:spMkLst>
            <pc:docMk/>
            <pc:sldMk cId="1770215893" sldId="256"/>
            <ac:spMk id="131" creationId="{65198266-57C0-DEDA-02A8-839C6CAD0989}"/>
          </ac:spMkLst>
        </pc:spChg>
        <pc:spChg chg="mod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132" creationId="{94D08067-5C82-F6CB-7FF4-C41754C3059F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136" creationId="{CBD3B889-133F-DA70-4BEF-0A9891FD6EF7}"/>
          </ac:spMkLst>
        </pc:spChg>
        <pc:spChg chg="mod">
          <ac:chgData name="안창진" userId="478ad3a0-d57b-459c-8c2f-e081d1a74914" providerId="ADAL" clId="{C21366F2-A3E4-405B-A76B-9CC882CFC07D}" dt="2022-11-16T02:17:54.573" v="289" actId="20577"/>
          <ac:spMkLst>
            <pc:docMk/>
            <pc:sldMk cId="1770215893" sldId="256"/>
            <ac:spMk id="139" creationId="{8219265D-5837-765F-44E7-066D894CB4BF}"/>
          </ac:spMkLst>
        </pc:spChg>
        <pc:spChg chg="mod">
          <ac:chgData name="안창진" userId="478ad3a0-d57b-459c-8c2f-e081d1a74914" providerId="ADAL" clId="{C21366F2-A3E4-405B-A76B-9CC882CFC07D}" dt="2022-11-16T02:16:15.055" v="238" actId="14100"/>
          <ac:spMkLst>
            <pc:docMk/>
            <pc:sldMk cId="1770215893" sldId="256"/>
            <ac:spMk id="140" creationId="{FD99CBD5-7019-CF9F-ABA5-E57B7FBE82EC}"/>
          </ac:spMkLst>
        </pc:spChg>
        <pc:spChg chg="mod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141" creationId="{54E2CAA4-A37A-27A4-1AE8-85290DFEB2D4}"/>
          </ac:spMkLst>
        </pc:spChg>
        <pc:spChg chg="mod">
          <ac:chgData name="안창진" userId="478ad3a0-d57b-459c-8c2f-e081d1a74914" providerId="ADAL" clId="{C21366F2-A3E4-405B-A76B-9CC882CFC07D}" dt="2022-11-16T02:14:45.290" v="180" actId="1035"/>
          <ac:spMkLst>
            <pc:docMk/>
            <pc:sldMk cId="1770215893" sldId="256"/>
            <ac:spMk id="150" creationId="{331CE686-D50F-E6DE-DA33-9F015BEDC823}"/>
          </ac:spMkLst>
        </pc:spChg>
        <pc:spChg chg="mod">
          <ac:chgData name="안창진" userId="478ad3a0-d57b-459c-8c2f-e081d1a74914" providerId="ADAL" clId="{C21366F2-A3E4-405B-A76B-9CC882CFC07D}" dt="2022-11-16T02:16:15.055" v="238" actId="14100"/>
          <ac:spMkLst>
            <pc:docMk/>
            <pc:sldMk cId="1770215893" sldId="256"/>
            <ac:spMk id="161" creationId="{4D8B6BC1-569E-FCC7-BA47-8766D5876C36}"/>
          </ac:spMkLst>
        </pc:spChg>
        <pc:spChg chg="mod">
          <ac:chgData name="안창진" userId="478ad3a0-d57b-459c-8c2f-e081d1a74914" providerId="ADAL" clId="{C21366F2-A3E4-405B-A76B-9CC882CFC07D}" dt="2022-11-16T02:13:42.896" v="168" actId="14100"/>
          <ac:spMkLst>
            <pc:docMk/>
            <pc:sldMk cId="1770215893" sldId="256"/>
            <ac:spMk id="162" creationId="{506A7334-AA06-C97B-6F0B-28DE8F7D9BA3}"/>
          </ac:spMkLst>
        </pc:spChg>
        <pc:spChg chg="mod">
          <ac:chgData name="안창진" userId="478ad3a0-d57b-459c-8c2f-e081d1a74914" providerId="ADAL" clId="{C21366F2-A3E4-405B-A76B-9CC882CFC07D}" dt="2022-11-16T01:34:48.977" v="120" actId="14100"/>
          <ac:spMkLst>
            <pc:docMk/>
            <pc:sldMk cId="1770215893" sldId="256"/>
            <ac:spMk id="163" creationId="{1BA30B28-A258-D154-3A2D-553CD21C29B8}"/>
          </ac:spMkLst>
        </pc:spChg>
        <pc:spChg chg="mod">
          <ac:chgData name="안창진" userId="478ad3a0-d57b-459c-8c2f-e081d1a74914" providerId="ADAL" clId="{C21366F2-A3E4-405B-A76B-9CC882CFC07D}" dt="2022-11-16T02:12:47.524" v="159" actId="1035"/>
          <ac:spMkLst>
            <pc:docMk/>
            <pc:sldMk cId="1770215893" sldId="256"/>
            <ac:spMk id="164" creationId="{EBEE2280-B11E-CC85-18AB-C65FF466CC68}"/>
          </ac:spMkLst>
        </pc:spChg>
        <pc:spChg chg="mod">
          <ac:chgData name="안창진" userId="478ad3a0-d57b-459c-8c2f-e081d1a74914" providerId="ADAL" clId="{C21366F2-A3E4-405B-A76B-9CC882CFC07D}" dt="2022-11-16T02:14:57.361" v="195" actId="1035"/>
          <ac:spMkLst>
            <pc:docMk/>
            <pc:sldMk cId="1770215893" sldId="256"/>
            <ac:spMk id="165" creationId="{4AB5F853-7114-DAD1-B257-EB1B2BBAA0F4}"/>
          </ac:spMkLst>
        </pc:spChg>
        <pc:grpChg chg="del">
          <ac:chgData name="안창진" userId="478ad3a0-d57b-459c-8c2f-e081d1a74914" providerId="ADAL" clId="{C21366F2-A3E4-405B-A76B-9CC882CFC07D}" dt="2022-11-16T01:33:18.460" v="76" actId="165"/>
          <ac:grpSpMkLst>
            <pc:docMk/>
            <pc:sldMk cId="1770215893" sldId="256"/>
            <ac:grpSpMk id="47" creationId="{AF694D15-40B5-44C0-8443-E885BF316A75}"/>
          </ac:grpSpMkLst>
        </pc:grpChg>
        <pc:grpChg chg="del">
          <ac:chgData name="안창진" userId="478ad3a0-d57b-459c-8c2f-e081d1a74914" providerId="ADAL" clId="{C21366F2-A3E4-405B-A76B-9CC882CFC07D}" dt="2022-11-16T01:33:18.460" v="76" actId="165"/>
          <ac:grpSpMkLst>
            <pc:docMk/>
            <pc:sldMk cId="1770215893" sldId="256"/>
            <ac:grpSpMk id="48" creationId="{3F442880-D025-8AFB-90A3-FC794E21B51C}"/>
          </ac:grpSpMkLst>
        </pc:grpChg>
        <pc:picChg chg="mod">
          <ac:chgData name="안창진" userId="478ad3a0-d57b-459c-8c2f-e081d1a74914" providerId="ADAL" clId="{C21366F2-A3E4-405B-A76B-9CC882CFC07D}" dt="2022-11-16T02:17:19.798" v="254" actId="1038"/>
          <ac:picMkLst>
            <pc:docMk/>
            <pc:sldMk cId="1770215893" sldId="256"/>
            <ac:picMk id="3" creationId="{1DD1AB24-DF15-96EF-805A-D1F8FD095EC9}"/>
          </ac:picMkLst>
        </pc:picChg>
        <pc:picChg chg="mod">
          <ac:chgData name="안창진" userId="478ad3a0-d57b-459c-8c2f-e081d1a74914" providerId="ADAL" clId="{C21366F2-A3E4-405B-A76B-9CC882CFC07D}" dt="2022-11-16T02:17:36.239" v="271" actId="1038"/>
          <ac:picMkLst>
            <pc:docMk/>
            <pc:sldMk cId="1770215893" sldId="256"/>
            <ac:picMk id="13" creationId="{CA44B24B-F93A-EF78-EBC1-E9B60FE7CF71}"/>
          </ac:picMkLst>
        </pc:picChg>
        <pc:picChg chg="mod">
          <ac:chgData name="안창진" userId="478ad3a0-d57b-459c-8c2f-e081d1a74914" providerId="ADAL" clId="{C21366F2-A3E4-405B-A76B-9CC882CFC07D}" dt="2022-11-16T02:17:45.284" v="284" actId="408"/>
          <ac:picMkLst>
            <pc:docMk/>
            <pc:sldMk cId="1770215893" sldId="256"/>
            <ac:picMk id="15" creationId="{BF3817FB-2789-FE9C-A8C7-61AA1BAF53A8}"/>
          </ac:picMkLst>
        </pc:picChg>
        <pc:picChg chg="mod">
          <ac:chgData name="안창진" userId="478ad3a0-d57b-459c-8c2f-e081d1a74914" providerId="ADAL" clId="{C21366F2-A3E4-405B-A76B-9CC882CFC07D}" dt="2022-11-16T02:17:39.943" v="276" actId="1038"/>
          <ac:picMkLst>
            <pc:docMk/>
            <pc:sldMk cId="1770215893" sldId="256"/>
            <ac:picMk id="17" creationId="{3E2D6375-A20C-8964-F28A-6FE7E5821DEE}"/>
          </ac:picMkLst>
        </pc:picChg>
        <pc:picChg chg="mod">
          <ac:chgData name="안창진" userId="478ad3a0-d57b-459c-8c2f-e081d1a74914" providerId="ADAL" clId="{C21366F2-A3E4-405B-A76B-9CC882CFC07D}" dt="2022-11-16T02:14:57.361" v="195" actId="1035"/>
          <ac:picMkLst>
            <pc:docMk/>
            <pc:sldMk cId="1770215893" sldId="256"/>
            <ac:picMk id="24" creationId="{8418BAA0-CA70-9BD4-672D-E023F9EA1D96}"/>
          </ac:picMkLst>
        </pc:picChg>
        <pc:picChg chg="mod">
          <ac:chgData name="안창진" userId="478ad3a0-d57b-459c-8c2f-e081d1a74914" providerId="ADAL" clId="{C21366F2-A3E4-405B-A76B-9CC882CFC07D}" dt="2022-11-16T02:14:57.361" v="195" actId="1035"/>
          <ac:picMkLst>
            <pc:docMk/>
            <pc:sldMk cId="1770215893" sldId="256"/>
            <ac:picMk id="25" creationId="{A40B5708-D4D0-E420-3504-E18DB6AAB9AD}"/>
          </ac:picMkLst>
        </pc:picChg>
        <pc:picChg chg="mod">
          <ac:chgData name="안창진" userId="478ad3a0-d57b-459c-8c2f-e081d1a74914" providerId="ADAL" clId="{C21366F2-A3E4-405B-A76B-9CC882CFC07D}" dt="2022-11-16T02:14:49.201" v="185" actId="1035"/>
          <ac:picMkLst>
            <pc:docMk/>
            <pc:sldMk cId="1770215893" sldId="256"/>
            <ac:picMk id="28" creationId="{6CA110E9-15C4-F943-C4C0-ED181A71480C}"/>
          </ac:picMkLst>
        </pc:picChg>
        <pc:picChg chg="mod">
          <ac:chgData name="안창진" userId="478ad3a0-d57b-459c-8c2f-e081d1a74914" providerId="ADAL" clId="{C21366F2-A3E4-405B-A76B-9CC882CFC07D}" dt="2022-11-16T02:14:49.201" v="185" actId="1035"/>
          <ac:picMkLst>
            <pc:docMk/>
            <pc:sldMk cId="1770215893" sldId="256"/>
            <ac:picMk id="35" creationId="{8A73644C-B0EF-EEFF-C560-6A6DAD913030}"/>
          </ac:picMkLst>
        </pc:picChg>
        <pc:picChg chg="mod">
          <ac:chgData name="안창진" userId="478ad3a0-d57b-459c-8c2f-e081d1a74914" providerId="ADAL" clId="{C21366F2-A3E4-405B-A76B-9CC882CFC07D}" dt="2022-11-16T02:14:49.201" v="185" actId="1035"/>
          <ac:picMkLst>
            <pc:docMk/>
            <pc:sldMk cId="1770215893" sldId="256"/>
            <ac:picMk id="36" creationId="{78B0A477-09D1-2334-FB7A-7DA644F6AE26}"/>
          </ac:picMkLst>
        </pc:picChg>
        <pc:picChg chg="mod">
          <ac:chgData name="안창진" userId="478ad3a0-d57b-459c-8c2f-e081d1a74914" providerId="ADAL" clId="{C21366F2-A3E4-405B-A76B-9CC882CFC07D}" dt="2022-11-16T02:14:49.201" v="185" actId="1035"/>
          <ac:picMkLst>
            <pc:docMk/>
            <pc:sldMk cId="1770215893" sldId="256"/>
            <ac:picMk id="37" creationId="{24EB9165-D5B1-0EC8-99D9-27549850FC7E}"/>
          </ac:picMkLst>
        </pc:picChg>
        <pc:picChg chg="mod">
          <ac:chgData name="안창진" userId="478ad3a0-d57b-459c-8c2f-e081d1a74914" providerId="ADAL" clId="{C21366F2-A3E4-405B-A76B-9CC882CFC07D}" dt="2022-11-16T02:14:49.201" v="185" actId="1035"/>
          <ac:picMkLst>
            <pc:docMk/>
            <pc:sldMk cId="1770215893" sldId="256"/>
            <ac:picMk id="38" creationId="{5D536A42-C8F9-5A49-1961-29128D48866C}"/>
          </ac:picMkLst>
        </pc:picChg>
        <pc:picChg chg="mod">
          <ac:chgData name="안창진" userId="478ad3a0-d57b-459c-8c2f-e081d1a74914" providerId="ADAL" clId="{C21366F2-A3E4-405B-A76B-9CC882CFC07D}" dt="2022-11-16T02:14:49.201" v="185" actId="1035"/>
          <ac:picMkLst>
            <pc:docMk/>
            <pc:sldMk cId="1770215893" sldId="256"/>
            <ac:picMk id="39" creationId="{27FD6008-A6F8-4FD8-EF69-9C20E7771ADB}"/>
          </ac:picMkLst>
        </pc:picChg>
        <pc:picChg chg="mod">
          <ac:chgData name="안창진" userId="478ad3a0-d57b-459c-8c2f-e081d1a74914" providerId="ADAL" clId="{C21366F2-A3E4-405B-A76B-9CC882CFC07D}" dt="2022-11-16T02:14:49.201" v="185" actId="1035"/>
          <ac:picMkLst>
            <pc:docMk/>
            <pc:sldMk cId="1770215893" sldId="256"/>
            <ac:picMk id="40" creationId="{7025A5A7-7B4B-4B4A-A448-465DF72CA595}"/>
          </ac:picMkLst>
        </pc:picChg>
        <pc:picChg chg="mod">
          <ac:chgData name="안창진" userId="478ad3a0-d57b-459c-8c2f-e081d1a74914" providerId="ADAL" clId="{C21366F2-A3E4-405B-A76B-9CC882CFC07D}" dt="2022-11-16T02:14:49.201" v="185" actId="1035"/>
          <ac:picMkLst>
            <pc:docMk/>
            <pc:sldMk cId="1770215893" sldId="256"/>
            <ac:picMk id="41" creationId="{8FFF400B-C718-989A-C606-DEB4A431B20F}"/>
          </ac:picMkLst>
        </pc:picChg>
        <pc:picChg chg="mod">
          <ac:chgData name="안창진" userId="478ad3a0-d57b-459c-8c2f-e081d1a74914" providerId="ADAL" clId="{C21366F2-A3E4-405B-A76B-9CC882CFC07D}" dt="2022-11-16T02:14:52.705" v="190" actId="1035"/>
          <ac:picMkLst>
            <pc:docMk/>
            <pc:sldMk cId="1770215893" sldId="256"/>
            <ac:picMk id="42" creationId="{E6DD3842-5432-C7D8-F31B-CFB00DAFB032}"/>
          </ac:picMkLst>
        </pc:picChg>
        <pc:picChg chg="mod">
          <ac:chgData name="안창진" userId="478ad3a0-d57b-459c-8c2f-e081d1a74914" providerId="ADAL" clId="{C21366F2-A3E4-405B-A76B-9CC882CFC07D}" dt="2022-11-16T02:14:52.705" v="190" actId="1035"/>
          <ac:picMkLst>
            <pc:docMk/>
            <pc:sldMk cId="1770215893" sldId="256"/>
            <ac:picMk id="43" creationId="{14BF85B9-BF71-01E0-626A-8C010C28706F}"/>
          </ac:picMkLst>
        </pc:picChg>
        <pc:picChg chg="mod">
          <ac:chgData name="안창진" userId="478ad3a0-d57b-459c-8c2f-e081d1a74914" providerId="ADAL" clId="{C21366F2-A3E4-405B-A76B-9CC882CFC07D}" dt="2022-11-16T02:14:52.705" v="190" actId="1035"/>
          <ac:picMkLst>
            <pc:docMk/>
            <pc:sldMk cId="1770215893" sldId="256"/>
            <ac:picMk id="44" creationId="{D804F0F4-9A31-F04B-4C79-27C21C6B4E37}"/>
          </ac:picMkLst>
        </pc:picChg>
        <pc:picChg chg="mod">
          <ac:chgData name="안창진" userId="478ad3a0-d57b-459c-8c2f-e081d1a74914" providerId="ADAL" clId="{C21366F2-A3E4-405B-A76B-9CC882CFC07D}" dt="2022-11-16T02:14:52.705" v="190" actId="1035"/>
          <ac:picMkLst>
            <pc:docMk/>
            <pc:sldMk cId="1770215893" sldId="256"/>
            <ac:picMk id="45" creationId="{4DA7A3A2-636B-B38E-A675-34850D1CD938}"/>
          </ac:picMkLst>
        </pc:picChg>
        <pc:picChg chg="mod">
          <ac:chgData name="안창진" userId="478ad3a0-d57b-459c-8c2f-e081d1a74914" providerId="ADAL" clId="{C21366F2-A3E4-405B-A76B-9CC882CFC07D}" dt="2022-11-16T02:15:52.364" v="236" actId="1035"/>
          <ac:picMkLst>
            <pc:docMk/>
            <pc:sldMk cId="1770215893" sldId="256"/>
            <ac:picMk id="49" creationId="{D292EADA-78AF-2562-8D0A-875501A406A7}"/>
          </ac:picMkLst>
        </pc:picChg>
        <pc:picChg chg="mod">
          <ac:chgData name="안창진" userId="478ad3a0-d57b-459c-8c2f-e081d1a74914" providerId="ADAL" clId="{C21366F2-A3E4-405B-A76B-9CC882CFC07D}" dt="2022-11-16T02:15:52.364" v="236" actId="1035"/>
          <ac:picMkLst>
            <pc:docMk/>
            <pc:sldMk cId="1770215893" sldId="256"/>
            <ac:picMk id="50" creationId="{5DC9AE9B-7FF8-0567-C7A3-A391F90AE6B1}"/>
          </ac:picMkLst>
        </pc:picChg>
        <pc:picChg chg="mod">
          <ac:chgData name="안창진" userId="478ad3a0-d57b-459c-8c2f-e081d1a74914" providerId="ADAL" clId="{C21366F2-A3E4-405B-A76B-9CC882CFC07D}" dt="2022-11-16T02:15:52.364" v="236" actId="1035"/>
          <ac:picMkLst>
            <pc:docMk/>
            <pc:sldMk cId="1770215893" sldId="256"/>
            <ac:picMk id="51" creationId="{8EC6559C-0BF1-C10D-3235-4EA85291A83E}"/>
          </ac:picMkLst>
        </pc:picChg>
        <pc:picChg chg="mod">
          <ac:chgData name="안창진" userId="478ad3a0-d57b-459c-8c2f-e081d1a74914" providerId="ADAL" clId="{C21366F2-A3E4-405B-A76B-9CC882CFC07D}" dt="2022-11-16T02:15:52.364" v="236" actId="1035"/>
          <ac:picMkLst>
            <pc:docMk/>
            <pc:sldMk cId="1770215893" sldId="256"/>
            <ac:picMk id="56" creationId="{BC005275-5315-DBAD-A22D-5D99710C5EF8}"/>
          </ac:picMkLst>
        </pc:picChg>
        <pc:picChg chg="mod">
          <ac:chgData name="안창진" userId="478ad3a0-d57b-459c-8c2f-e081d1a74914" providerId="ADAL" clId="{C21366F2-A3E4-405B-A76B-9CC882CFC07D}" dt="2022-11-16T02:15:52.364" v="236" actId="1035"/>
          <ac:picMkLst>
            <pc:docMk/>
            <pc:sldMk cId="1770215893" sldId="256"/>
            <ac:picMk id="58" creationId="{50A35E88-A102-A9CE-65E7-823E480813E6}"/>
          </ac:picMkLst>
        </pc:picChg>
        <pc:picChg chg="mod">
          <ac:chgData name="안창진" userId="478ad3a0-d57b-459c-8c2f-e081d1a74914" providerId="ADAL" clId="{C21366F2-A3E4-405B-A76B-9CC882CFC07D}" dt="2022-11-16T02:17:08.559" v="248" actId="1038"/>
          <ac:picMkLst>
            <pc:docMk/>
            <pc:sldMk cId="1770215893" sldId="256"/>
            <ac:picMk id="60" creationId="{24B48039-E4D6-D6B9-5D0F-DDB8EA590474}"/>
          </ac:picMkLst>
        </pc:picChg>
        <pc:picChg chg="mod">
          <ac:chgData name="안창진" userId="478ad3a0-d57b-459c-8c2f-e081d1a74914" providerId="ADAL" clId="{C21366F2-A3E4-405B-A76B-9CC882CFC07D}" dt="2022-11-16T02:15:52.364" v="236" actId="1035"/>
          <ac:picMkLst>
            <pc:docMk/>
            <pc:sldMk cId="1770215893" sldId="256"/>
            <ac:picMk id="86" creationId="{F2A6C184-C001-9AA1-822C-D9E1834F4B79}"/>
          </ac:picMkLst>
        </pc:picChg>
        <pc:picChg chg="mod">
          <ac:chgData name="안창진" userId="478ad3a0-d57b-459c-8c2f-e081d1a74914" providerId="ADAL" clId="{C21366F2-A3E4-405B-A76B-9CC882CFC07D}" dt="2022-11-16T02:15:52.364" v="236" actId="1035"/>
          <ac:picMkLst>
            <pc:docMk/>
            <pc:sldMk cId="1770215893" sldId="256"/>
            <ac:picMk id="88" creationId="{EF291D8F-98AB-E189-130F-06C74BB66B5D}"/>
          </ac:picMkLst>
        </pc:picChg>
        <pc:picChg chg="mod">
          <ac:chgData name="안창진" userId="478ad3a0-d57b-459c-8c2f-e081d1a74914" providerId="ADAL" clId="{C21366F2-A3E4-405B-A76B-9CC882CFC07D}" dt="2022-11-16T02:14:45.290" v="180" actId="1035"/>
          <ac:picMkLst>
            <pc:docMk/>
            <pc:sldMk cId="1770215893" sldId="256"/>
            <ac:picMk id="143" creationId="{6F50474A-57E3-E9DA-EF64-A7FBBFD7BFB7}"/>
          </ac:picMkLst>
        </pc:picChg>
        <pc:picChg chg="mod">
          <ac:chgData name="안창진" userId="478ad3a0-d57b-459c-8c2f-e081d1a74914" providerId="ADAL" clId="{C21366F2-A3E4-405B-A76B-9CC882CFC07D}" dt="2022-11-16T02:14:45.290" v="180" actId="1035"/>
          <ac:picMkLst>
            <pc:docMk/>
            <pc:sldMk cId="1770215893" sldId="256"/>
            <ac:picMk id="144" creationId="{3BE261A0-A40A-DEE1-109D-F68134B89C74}"/>
          </ac:picMkLst>
        </pc:picChg>
        <pc:picChg chg="mod">
          <ac:chgData name="안창진" userId="478ad3a0-d57b-459c-8c2f-e081d1a74914" providerId="ADAL" clId="{C21366F2-A3E4-405B-A76B-9CC882CFC07D}" dt="2022-11-16T02:14:45.290" v="180" actId="1035"/>
          <ac:picMkLst>
            <pc:docMk/>
            <pc:sldMk cId="1770215893" sldId="256"/>
            <ac:picMk id="148" creationId="{A1B79ABB-28A5-276C-5EC8-249505D800E1}"/>
          </ac:picMkLst>
        </pc:picChg>
        <pc:picChg chg="mod">
          <ac:chgData name="안창진" userId="478ad3a0-d57b-459c-8c2f-e081d1a74914" providerId="ADAL" clId="{C21366F2-A3E4-405B-A76B-9CC882CFC07D}" dt="2022-11-16T02:14:45.290" v="180" actId="1035"/>
          <ac:picMkLst>
            <pc:docMk/>
            <pc:sldMk cId="1770215893" sldId="256"/>
            <ac:picMk id="149" creationId="{3485157E-C646-A694-0BC5-060CCD47AF63}"/>
          </ac:picMkLst>
        </pc:picChg>
        <pc:picChg chg="mod">
          <ac:chgData name="안창진" userId="478ad3a0-d57b-459c-8c2f-e081d1a74914" providerId="ADAL" clId="{C21366F2-A3E4-405B-A76B-9CC882CFC07D}" dt="2022-11-16T02:14:52.705" v="190" actId="1035"/>
          <ac:picMkLst>
            <pc:docMk/>
            <pc:sldMk cId="1770215893" sldId="256"/>
            <ac:picMk id="154" creationId="{3A3C8011-49C6-37D9-32AD-6EE3CDC4D27C}"/>
          </ac:picMkLst>
        </pc:picChg>
        <pc:picChg chg="mod">
          <ac:chgData name="안창진" userId="478ad3a0-d57b-459c-8c2f-e081d1a74914" providerId="ADAL" clId="{C21366F2-A3E4-405B-A76B-9CC882CFC07D}" dt="2022-11-16T02:14:52.705" v="190" actId="1035"/>
          <ac:picMkLst>
            <pc:docMk/>
            <pc:sldMk cId="1770215893" sldId="256"/>
            <ac:picMk id="157" creationId="{024B6937-31B0-B887-E0E1-48D53E4C2A6B}"/>
          </ac:picMkLst>
        </pc:picChg>
      </pc:sldChg>
      <pc:sldChg chg="addSp delSp modSp mod">
        <pc:chgData name="안창진" userId="478ad3a0-d57b-459c-8c2f-e081d1a74914" providerId="ADAL" clId="{C21366F2-A3E4-405B-A76B-9CC882CFC07D}" dt="2022-11-16T02:18:13.153" v="295" actId="1038"/>
        <pc:sldMkLst>
          <pc:docMk/>
          <pc:sldMk cId="4148340787" sldId="257"/>
        </pc:sldMkLst>
        <pc:spChg chg="add del mod">
          <ac:chgData name="안창진" userId="478ad3a0-d57b-459c-8c2f-e081d1a74914" providerId="ADAL" clId="{C21366F2-A3E4-405B-A76B-9CC882CFC07D}" dt="2022-11-16T01:29:41.258" v="44" actId="478"/>
          <ac:spMkLst>
            <pc:docMk/>
            <pc:sldMk cId="4148340787" sldId="257"/>
            <ac:spMk id="3" creationId="{97EE762F-EEC0-5883-F14E-289301157F92}"/>
          </ac:spMkLst>
        </pc:spChg>
        <pc:spChg chg="mod ord">
          <ac:chgData name="안창진" userId="478ad3a0-d57b-459c-8c2f-e081d1a74914" providerId="ADAL" clId="{C21366F2-A3E4-405B-A76B-9CC882CFC07D}" dt="2022-11-16T02:13:01.173" v="162" actId="1035"/>
          <ac:spMkLst>
            <pc:docMk/>
            <pc:sldMk cId="4148340787" sldId="257"/>
            <ac:spMk id="5" creationId="{BB68FCF8-531E-1607-6FC1-09A9AC006C37}"/>
          </ac:spMkLst>
        </pc:spChg>
        <pc:spChg chg="mod">
          <ac:chgData name="안창진" userId="478ad3a0-d57b-459c-8c2f-e081d1a74914" providerId="ADAL" clId="{C21366F2-A3E4-405B-A76B-9CC882CFC07D}" dt="2022-11-16T02:15:07.289" v="200" actId="1035"/>
          <ac:spMkLst>
            <pc:docMk/>
            <pc:sldMk cId="4148340787" sldId="257"/>
            <ac:spMk id="7" creationId="{03CBE69B-3311-241C-7FCE-3178625856DD}"/>
          </ac:spMkLst>
        </pc:spChg>
        <pc:spChg chg="mod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8" creationId="{1D1B8754-B705-2AE1-91D3-9865AEC494D2}"/>
          </ac:spMkLst>
        </pc:spChg>
        <pc:spChg chg="mod ord">
          <ac:chgData name="안창진" userId="478ad3a0-d57b-459c-8c2f-e081d1a74914" providerId="ADAL" clId="{C21366F2-A3E4-405B-A76B-9CC882CFC07D}" dt="2022-11-16T02:13:15.392" v="164" actId="14100"/>
          <ac:spMkLst>
            <pc:docMk/>
            <pc:sldMk cId="4148340787" sldId="257"/>
            <ac:spMk id="9" creationId="{1CEE9509-FF20-CA15-4A50-5371AE686BE1}"/>
          </ac:spMkLst>
        </pc:spChg>
        <pc:spChg chg="ord">
          <ac:chgData name="안창진" userId="478ad3a0-d57b-459c-8c2f-e081d1a74914" providerId="ADAL" clId="{C21366F2-A3E4-405B-A76B-9CC882CFC07D}" dt="2022-11-16T01:28:46.926" v="32" actId="166"/>
          <ac:spMkLst>
            <pc:docMk/>
            <pc:sldMk cId="4148340787" sldId="257"/>
            <ac:spMk id="10" creationId="{8AABD13E-8562-51C1-45C3-51A61E7B85DF}"/>
          </ac:spMkLst>
        </pc:spChg>
        <pc:spChg chg="mod">
          <ac:chgData name="안창진" userId="478ad3a0-d57b-459c-8c2f-e081d1a74914" providerId="ADAL" clId="{C21366F2-A3E4-405B-A76B-9CC882CFC07D}" dt="2022-11-16T02:15:17.787" v="212" actId="1035"/>
          <ac:spMkLst>
            <pc:docMk/>
            <pc:sldMk cId="4148340787" sldId="257"/>
            <ac:spMk id="13" creationId="{E57B1438-E4C2-EA8F-3BA9-35E96FD46F7A}"/>
          </ac:spMkLst>
        </pc:spChg>
        <pc:spChg chg="mod">
          <ac:chgData name="안창진" userId="478ad3a0-d57b-459c-8c2f-e081d1a74914" providerId="ADAL" clId="{C21366F2-A3E4-405B-A76B-9CC882CFC07D}" dt="2022-11-16T02:15:25.394" v="217" actId="1035"/>
          <ac:spMkLst>
            <pc:docMk/>
            <pc:sldMk cId="4148340787" sldId="257"/>
            <ac:spMk id="16" creationId="{26E8DCB1-F34B-1CE4-89D5-E93CE6D708D7}"/>
          </ac:spMkLst>
        </pc:spChg>
        <pc:spChg chg="mod topLvl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17" creationId="{CD171508-DCC0-CA37-300B-FA43CDBCFC92}"/>
          </ac:spMkLst>
        </pc:spChg>
        <pc:spChg chg="mod topLvl">
          <ac:chgData name="안창진" userId="478ad3a0-d57b-459c-8c2f-e081d1a74914" providerId="ADAL" clId="{C21366F2-A3E4-405B-A76B-9CC882CFC07D}" dt="2022-11-16T02:13:28.112" v="167" actId="14100"/>
          <ac:spMkLst>
            <pc:docMk/>
            <pc:sldMk cId="4148340787" sldId="257"/>
            <ac:spMk id="18" creationId="{53B5908D-C57B-C966-EEE9-3E372091B37F}"/>
          </ac:spMkLst>
        </pc:spChg>
        <pc:spChg chg="mod topLvl">
          <ac:chgData name="안창진" userId="478ad3a0-d57b-459c-8c2f-e081d1a74914" providerId="ADAL" clId="{C21366F2-A3E4-405B-A76B-9CC882CFC07D}" dt="2022-11-16T01:33:59.035" v="85" actId="14100"/>
          <ac:spMkLst>
            <pc:docMk/>
            <pc:sldMk cId="4148340787" sldId="257"/>
            <ac:spMk id="19" creationId="{09889B15-9715-E71C-477A-94DC110CDB38}"/>
          </ac:spMkLst>
        </pc:spChg>
        <pc:spChg chg="mod">
          <ac:chgData name="안창진" userId="478ad3a0-d57b-459c-8c2f-e081d1a74914" providerId="ADAL" clId="{C21366F2-A3E4-405B-A76B-9CC882CFC07D}" dt="2022-11-16T02:15:17.787" v="212" actId="1035"/>
          <ac:spMkLst>
            <pc:docMk/>
            <pc:sldMk cId="4148340787" sldId="257"/>
            <ac:spMk id="22" creationId="{7AE711EE-E2AC-AAF9-70B5-F63AED42A8CD}"/>
          </ac:spMkLst>
        </pc:spChg>
        <pc:spChg chg="mod">
          <ac:chgData name="안창진" userId="478ad3a0-d57b-459c-8c2f-e081d1a74914" providerId="ADAL" clId="{C21366F2-A3E4-405B-A76B-9CC882CFC07D}" dt="2022-11-16T02:15:25.394" v="217" actId="1035"/>
          <ac:spMkLst>
            <pc:docMk/>
            <pc:sldMk cId="4148340787" sldId="257"/>
            <ac:spMk id="24" creationId="{1CC8CFEB-260C-41A2-4B9A-A3EBAB7E099A}"/>
          </ac:spMkLst>
        </pc:spChg>
        <pc:spChg chg="mod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25" creationId="{8D83FF12-A5EA-EC1B-A840-A0768A855312}"/>
          </ac:spMkLst>
        </pc:spChg>
        <pc:spChg chg="mod">
          <ac:chgData name="안창진" userId="478ad3a0-d57b-459c-8c2f-e081d1a74914" providerId="ADAL" clId="{C21366F2-A3E4-405B-A76B-9CC882CFC07D}" dt="2022-11-16T02:13:28.112" v="167" actId="14100"/>
          <ac:spMkLst>
            <pc:docMk/>
            <pc:sldMk cId="4148340787" sldId="257"/>
            <ac:spMk id="26" creationId="{46BDDBEE-BCDB-E09D-643A-ADCDE92EF427}"/>
          </ac:spMkLst>
        </pc:spChg>
        <pc:spChg chg="mod">
          <ac:chgData name="안창진" userId="478ad3a0-d57b-459c-8c2f-e081d1a74914" providerId="ADAL" clId="{C21366F2-A3E4-405B-A76B-9CC882CFC07D}" dt="2022-11-16T02:15:15.267" v="211" actId="1035"/>
          <ac:spMkLst>
            <pc:docMk/>
            <pc:sldMk cId="4148340787" sldId="257"/>
            <ac:spMk id="36" creationId="{7FA0397F-A403-D68F-AE9E-5F080B0677F3}"/>
          </ac:spMkLst>
        </pc:spChg>
        <pc:spChg chg="mod">
          <ac:chgData name="안창진" userId="478ad3a0-d57b-459c-8c2f-e081d1a74914" providerId="ADAL" clId="{C21366F2-A3E4-405B-A76B-9CC882CFC07D}" dt="2022-11-16T02:15:28.930" v="222" actId="1035"/>
          <ac:spMkLst>
            <pc:docMk/>
            <pc:sldMk cId="4148340787" sldId="257"/>
            <ac:spMk id="39" creationId="{A8836ACD-C96D-3D8D-C438-C93721E066BC}"/>
          </ac:spMkLst>
        </pc:spChg>
        <pc:spChg chg="mod topLvl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40" creationId="{B56FF701-1DE0-C75F-5581-670DAE2014F4}"/>
          </ac:spMkLst>
        </pc:spChg>
        <pc:spChg chg="mod topLvl">
          <ac:chgData name="안창진" userId="478ad3a0-d57b-459c-8c2f-e081d1a74914" providerId="ADAL" clId="{C21366F2-A3E4-405B-A76B-9CC882CFC07D}" dt="2022-11-16T02:13:28.112" v="167" actId="14100"/>
          <ac:spMkLst>
            <pc:docMk/>
            <pc:sldMk cId="4148340787" sldId="257"/>
            <ac:spMk id="41" creationId="{4FCF63EB-3C15-55C3-2636-C5D672D5B1DC}"/>
          </ac:spMkLst>
        </pc:spChg>
        <pc:spChg chg="mod topLvl">
          <ac:chgData name="안창진" userId="478ad3a0-d57b-459c-8c2f-e081d1a74914" providerId="ADAL" clId="{C21366F2-A3E4-405B-A76B-9CC882CFC07D}" dt="2022-11-16T01:33:08.181" v="75" actId="165"/>
          <ac:spMkLst>
            <pc:docMk/>
            <pc:sldMk cId="4148340787" sldId="257"/>
            <ac:spMk id="42" creationId="{F179FEE7-6CF4-3BFD-E024-15483B5CF897}"/>
          </ac:spMkLst>
        </pc:spChg>
        <pc:spChg chg="mod">
          <ac:chgData name="안창진" userId="478ad3a0-d57b-459c-8c2f-e081d1a74914" providerId="ADAL" clId="{C21366F2-A3E4-405B-A76B-9CC882CFC07D}" dt="2022-11-16T02:15:15.267" v="211" actId="1035"/>
          <ac:spMkLst>
            <pc:docMk/>
            <pc:sldMk cId="4148340787" sldId="257"/>
            <ac:spMk id="45" creationId="{62CAD29B-1722-AB20-DC1B-F9066570388D}"/>
          </ac:spMkLst>
        </pc:spChg>
        <pc:spChg chg="mod">
          <ac:chgData name="안창진" userId="478ad3a0-d57b-459c-8c2f-e081d1a74914" providerId="ADAL" clId="{C21366F2-A3E4-405B-A76B-9CC882CFC07D}" dt="2022-11-16T02:15:28.930" v="222" actId="1035"/>
          <ac:spMkLst>
            <pc:docMk/>
            <pc:sldMk cId="4148340787" sldId="257"/>
            <ac:spMk id="67" creationId="{CF54E693-1FFE-899B-CB16-34F8569C5DDB}"/>
          </ac:spMkLst>
        </pc:spChg>
        <pc:spChg chg="mod">
          <ac:chgData name="안창진" userId="478ad3a0-d57b-459c-8c2f-e081d1a74914" providerId="ADAL" clId="{C21366F2-A3E4-405B-A76B-9CC882CFC07D}" dt="2022-11-16T02:15:28.930" v="222" actId="1035"/>
          <ac:spMkLst>
            <pc:docMk/>
            <pc:sldMk cId="4148340787" sldId="257"/>
            <ac:spMk id="71" creationId="{5D798836-9194-CD74-FFA4-6D531D9672AC}"/>
          </ac:spMkLst>
        </pc:spChg>
        <pc:spChg chg="mod">
          <ac:chgData name="안창진" userId="478ad3a0-d57b-459c-8c2f-e081d1a74914" providerId="ADAL" clId="{C21366F2-A3E4-405B-A76B-9CC882CFC07D}" dt="2022-11-16T02:15:28.930" v="222" actId="1035"/>
          <ac:spMkLst>
            <pc:docMk/>
            <pc:sldMk cId="4148340787" sldId="257"/>
            <ac:spMk id="73" creationId="{C16EFDDD-71DC-E33D-6A7D-CF72FA5382EA}"/>
          </ac:spMkLst>
        </pc:spChg>
        <pc:spChg chg="mod topLvl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74" creationId="{3F1D2690-7015-EB71-93F0-2C588A23F4FB}"/>
          </ac:spMkLst>
        </pc:spChg>
        <pc:spChg chg="mod topLvl">
          <ac:chgData name="안창진" userId="478ad3a0-d57b-459c-8c2f-e081d1a74914" providerId="ADAL" clId="{C21366F2-A3E4-405B-A76B-9CC882CFC07D}" dt="2022-11-16T02:13:28.112" v="167" actId="14100"/>
          <ac:spMkLst>
            <pc:docMk/>
            <pc:sldMk cId="4148340787" sldId="257"/>
            <ac:spMk id="75" creationId="{6DF73EEC-8F33-8350-B1AD-9A07DD1C994E}"/>
          </ac:spMkLst>
        </pc:spChg>
        <pc:spChg chg="mod topLvl">
          <ac:chgData name="안창진" userId="478ad3a0-d57b-459c-8c2f-e081d1a74914" providerId="ADAL" clId="{C21366F2-A3E4-405B-A76B-9CC882CFC07D}" dt="2022-11-16T01:33:08.181" v="75" actId="165"/>
          <ac:spMkLst>
            <pc:docMk/>
            <pc:sldMk cId="4148340787" sldId="257"/>
            <ac:spMk id="76" creationId="{B82F11A8-F773-CD2C-5E3C-B8210EDEB9DF}"/>
          </ac:spMkLst>
        </pc:spChg>
        <pc:spChg chg="mod">
          <ac:chgData name="안창진" userId="478ad3a0-d57b-459c-8c2f-e081d1a74914" providerId="ADAL" clId="{C21366F2-A3E4-405B-A76B-9CC882CFC07D}" dt="2022-11-16T02:15:07.289" v="200" actId="1035"/>
          <ac:spMkLst>
            <pc:docMk/>
            <pc:sldMk cId="4148340787" sldId="257"/>
            <ac:spMk id="77" creationId="{74D4B590-3109-04AD-1F1A-B611178E24EF}"/>
          </ac:spMkLst>
        </pc:spChg>
        <pc:spChg chg="mod">
          <ac:chgData name="안창진" userId="478ad3a0-d57b-459c-8c2f-e081d1a74914" providerId="ADAL" clId="{C21366F2-A3E4-405B-A76B-9CC882CFC07D}" dt="2022-11-16T02:13:01.173" v="162" actId="1035"/>
          <ac:spMkLst>
            <pc:docMk/>
            <pc:sldMk cId="4148340787" sldId="257"/>
            <ac:spMk id="79" creationId="{09822B02-1985-DC60-D9AA-B20C1C84BA96}"/>
          </ac:spMkLst>
        </pc:spChg>
        <pc:spChg chg="mod">
          <ac:chgData name="안창진" userId="478ad3a0-d57b-459c-8c2f-e081d1a74914" providerId="ADAL" clId="{C21366F2-A3E4-405B-A76B-9CC882CFC07D}" dt="2022-11-16T02:15:33.170" v="227" actId="1035"/>
          <ac:spMkLst>
            <pc:docMk/>
            <pc:sldMk cId="4148340787" sldId="257"/>
            <ac:spMk id="82" creationId="{63C2FD04-6340-DAFC-967F-D927C9C657E7}"/>
          </ac:spMkLst>
        </pc:spChg>
        <pc:spChg chg="mod topLvl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83" creationId="{D8220970-3762-BFE1-71EC-5ECE2D5FE37C}"/>
          </ac:spMkLst>
        </pc:spChg>
        <pc:spChg chg="mod topLvl">
          <ac:chgData name="안창진" userId="478ad3a0-d57b-459c-8c2f-e081d1a74914" providerId="ADAL" clId="{C21366F2-A3E4-405B-A76B-9CC882CFC07D}" dt="2022-11-16T02:13:28.112" v="167" actId="14100"/>
          <ac:spMkLst>
            <pc:docMk/>
            <pc:sldMk cId="4148340787" sldId="257"/>
            <ac:spMk id="84" creationId="{D4305C8D-6CA1-E5FA-F47B-BC7DB3145A1E}"/>
          </ac:spMkLst>
        </pc:spChg>
        <pc:spChg chg="mod topLvl">
          <ac:chgData name="안창진" userId="478ad3a0-d57b-459c-8c2f-e081d1a74914" providerId="ADAL" clId="{C21366F2-A3E4-405B-A76B-9CC882CFC07D}" dt="2022-11-16T01:33:08.181" v="75" actId="165"/>
          <ac:spMkLst>
            <pc:docMk/>
            <pc:sldMk cId="4148340787" sldId="257"/>
            <ac:spMk id="85" creationId="{FFA6ACD8-11E3-A557-A17B-6990BE4C73A8}"/>
          </ac:spMkLst>
        </pc:spChg>
        <pc:spChg chg="mod">
          <ac:chgData name="안창진" userId="478ad3a0-d57b-459c-8c2f-e081d1a74914" providerId="ADAL" clId="{C21366F2-A3E4-405B-A76B-9CC882CFC07D}" dt="2022-11-16T02:13:01.173" v="162" actId="1035"/>
          <ac:spMkLst>
            <pc:docMk/>
            <pc:sldMk cId="4148340787" sldId="257"/>
            <ac:spMk id="88" creationId="{599CD985-6130-6FA1-6DE3-E563AF0D8F97}"/>
          </ac:spMkLst>
        </pc:spChg>
        <pc:spChg chg="mod">
          <ac:chgData name="안창진" userId="478ad3a0-d57b-459c-8c2f-e081d1a74914" providerId="ADAL" clId="{C21366F2-A3E4-405B-A76B-9CC882CFC07D}" dt="2022-11-16T02:15:33.170" v="227" actId="1035"/>
          <ac:spMkLst>
            <pc:docMk/>
            <pc:sldMk cId="4148340787" sldId="257"/>
            <ac:spMk id="90" creationId="{2EC4C275-DD04-D1DD-BD51-39933A310E4C}"/>
          </ac:spMkLst>
        </pc:spChg>
        <pc:spChg chg="mod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91" creationId="{DFA9304B-B09A-B179-E3CE-09F7FCDA3BB3}"/>
          </ac:spMkLst>
        </pc:spChg>
        <pc:spChg chg="mod">
          <ac:chgData name="안창진" userId="478ad3a0-d57b-459c-8c2f-e081d1a74914" providerId="ADAL" clId="{C21366F2-A3E4-405B-A76B-9CC882CFC07D}" dt="2022-11-16T02:13:28.112" v="167" actId="14100"/>
          <ac:spMkLst>
            <pc:docMk/>
            <pc:sldMk cId="4148340787" sldId="257"/>
            <ac:spMk id="92" creationId="{06BAE075-5113-707D-563D-47E9386CB8ED}"/>
          </ac:spMkLst>
        </pc:spChg>
        <pc:spChg chg="mod">
          <ac:chgData name="안창진" userId="478ad3a0-d57b-459c-8c2f-e081d1a74914" providerId="ADAL" clId="{C21366F2-A3E4-405B-A76B-9CC882CFC07D}" dt="2022-11-16T02:15:33.170" v="227" actId="1035"/>
          <ac:spMkLst>
            <pc:docMk/>
            <pc:sldMk cId="4148340787" sldId="257"/>
            <ac:spMk id="112" creationId="{3DD98089-EC47-4D29-431A-3BD3E87AD5F9}"/>
          </ac:spMkLst>
        </pc:spChg>
        <pc:spChg chg="mod">
          <ac:chgData name="안창진" userId="478ad3a0-d57b-459c-8c2f-e081d1a74914" providerId="ADAL" clId="{C21366F2-A3E4-405B-A76B-9CC882CFC07D}" dt="2022-11-16T02:15:33.170" v="227" actId="1035"/>
          <ac:spMkLst>
            <pc:docMk/>
            <pc:sldMk cId="4148340787" sldId="257"/>
            <ac:spMk id="114" creationId="{40F496B2-CE06-1E0E-8079-45C5CCA1487F}"/>
          </ac:spMkLst>
        </pc:spChg>
        <pc:spChg chg="mod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121" creationId="{185FFFB5-9BE2-1396-99C8-F67A764E48DA}"/>
          </ac:spMkLst>
        </pc:spChg>
        <pc:spChg chg="mod">
          <ac:chgData name="안창진" userId="478ad3a0-d57b-459c-8c2f-e081d1a74914" providerId="ADAL" clId="{C21366F2-A3E4-405B-A76B-9CC882CFC07D}" dt="2022-11-16T02:13:28.112" v="167" actId="14100"/>
          <ac:spMkLst>
            <pc:docMk/>
            <pc:sldMk cId="4148340787" sldId="257"/>
            <ac:spMk id="122" creationId="{3F945A6B-48E0-F2AD-FEB2-590619EE3800}"/>
          </ac:spMkLst>
        </pc:spChg>
        <pc:spChg chg="mod">
          <ac:chgData name="안창진" userId="478ad3a0-d57b-459c-8c2f-e081d1a74914" providerId="ADAL" clId="{C21366F2-A3E4-405B-A76B-9CC882CFC07D}" dt="2022-11-16T02:13:01.173" v="162" actId="1035"/>
          <ac:spMkLst>
            <pc:docMk/>
            <pc:sldMk cId="4148340787" sldId="257"/>
            <ac:spMk id="124" creationId="{44BCBD8F-F076-8526-B074-349398CE6CB1}"/>
          </ac:spMkLst>
        </pc:spChg>
        <pc:spChg chg="mod">
          <ac:chgData name="안창진" userId="478ad3a0-d57b-459c-8c2f-e081d1a74914" providerId="ADAL" clId="{C21366F2-A3E4-405B-A76B-9CC882CFC07D}" dt="2022-11-16T02:18:09.839" v="291" actId="20577"/>
          <ac:spMkLst>
            <pc:docMk/>
            <pc:sldMk cId="4148340787" sldId="257"/>
            <ac:spMk id="125" creationId="{2FBF172C-C1C0-F376-B5D6-6359AAB8FCE0}"/>
          </ac:spMkLst>
        </pc:spChg>
        <pc:spChg chg="mod">
          <ac:chgData name="안창진" userId="478ad3a0-d57b-459c-8c2f-e081d1a74914" providerId="ADAL" clId="{C21366F2-A3E4-405B-A76B-9CC882CFC07D}" dt="2022-11-16T02:13:18.437" v="166" actId="1035"/>
          <ac:spMkLst>
            <pc:docMk/>
            <pc:sldMk cId="4148340787" sldId="257"/>
            <ac:spMk id="137" creationId="{F934CFD8-2521-7201-21C2-C9A1E64FE7FF}"/>
          </ac:spMkLst>
        </pc:spChg>
        <pc:spChg chg="mod">
          <ac:chgData name="안창진" userId="478ad3a0-d57b-459c-8c2f-e081d1a74914" providerId="ADAL" clId="{C21366F2-A3E4-405B-A76B-9CC882CFC07D}" dt="2022-11-16T02:15:07.289" v="200" actId="1035"/>
          <ac:spMkLst>
            <pc:docMk/>
            <pc:sldMk cId="4148340787" sldId="257"/>
            <ac:spMk id="140" creationId="{5A6F861E-3714-5B47-D882-406D6AF9AF93}"/>
          </ac:spMkLst>
        </pc:spChg>
        <pc:spChg chg="mod">
          <ac:chgData name="안창진" userId="478ad3a0-d57b-459c-8c2f-e081d1a74914" providerId="ADAL" clId="{C21366F2-A3E4-405B-A76B-9CC882CFC07D}" dt="2022-11-16T02:16:31.240" v="239" actId="14100"/>
          <ac:spMkLst>
            <pc:docMk/>
            <pc:sldMk cId="4148340787" sldId="257"/>
            <ac:spMk id="141" creationId="{243F0037-1C22-EDB0-9088-5CE51FED4C28}"/>
          </ac:spMkLst>
        </pc:spChg>
        <pc:spChg chg="mod">
          <ac:chgData name="안창진" userId="478ad3a0-d57b-459c-8c2f-e081d1a74914" providerId="ADAL" clId="{C21366F2-A3E4-405B-A76B-9CC882CFC07D}" dt="2022-11-16T02:13:28.112" v="167" actId="14100"/>
          <ac:spMkLst>
            <pc:docMk/>
            <pc:sldMk cId="4148340787" sldId="257"/>
            <ac:spMk id="142" creationId="{5182B366-FF95-76CC-3ADF-9137A231E8A8}"/>
          </ac:spMkLst>
        </pc:spChg>
        <pc:spChg chg="mod">
          <ac:chgData name="안창진" userId="478ad3a0-d57b-459c-8c2f-e081d1a74914" providerId="ADAL" clId="{C21366F2-A3E4-405B-A76B-9CC882CFC07D}" dt="2022-11-16T02:15:36.851" v="232" actId="1035"/>
          <ac:spMkLst>
            <pc:docMk/>
            <pc:sldMk cId="4148340787" sldId="257"/>
            <ac:spMk id="149" creationId="{534BA5FA-3A41-74DE-4138-52C5520BC49C}"/>
          </ac:spMkLst>
        </pc:spChg>
        <pc:spChg chg="mod">
          <ac:chgData name="안창진" userId="478ad3a0-d57b-459c-8c2f-e081d1a74914" providerId="ADAL" clId="{C21366F2-A3E4-405B-A76B-9CC882CFC07D}" dt="2022-11-16T02:15:36.851" v="232" actId="1035"/>
          <ac:spMkLst>
            <pc:docMk/>
            <pc:sldMk cId="4148340787" sldId="257"/>
            <ac:spMk id="150" creationId="{2740D0C5-999D-10E6-2E67-948918AF53D7}"/>
          </ac:spMkLst>
        </pc:spChg>
        <pc:spChg chg="mod">
          <ac:chgData name="안창진" userId="478ad3a0-d57b-459c-8c2f-e081d1a74914" providerId="ADAL" clId="{C21366F2-A3E4-405B-A76B-9CC882CFC07D}" dt="2022-11-16T02:15:36.851" v="232" actId="1035"/>
          <ac:spMkLst>
            <pc:docMk/>
            <pc:sldMk cId="4148340787" sldId="257"/>
            <ac:spMk id="151" creationId="{69A89AF6-325F-4653-546A-ED389F67274C}"/>
          </ac:spMkLst>
        </pc:spChg>
        <pc:spChg chg="mod">
          <ac:chgData name="안창진" userId="478ad3a0-d57b-459c-8c2f-e081d1a74914" providerId="ADAL" clId="{C21366F2-A3E4-405B-A76B-9CC882CFC07D}" dt="2022-11-16T02:15:36.851" v="232" actId="1035"/>
          <ac:spMkLst>
            <pc:docMk/>
            <pc:sldMk cId="4148340787" sldId="257"/>
            <ac:spMk id="152" creationId="{CDD33774-497A-0A92-9CD6-398B160C92F9}"/>
          </ac:spMkLst>
        </pc:spChg>
        <pc:spChg chg="mod">
          <ac:chgData name="안창진" userId="478ad3a0-d57b-459c-8c2f-e081d1a74914" providerId="ADAL" clId="{C21366F2-A3E4-405B-A76B-9CC882CFC07D}" dt="2022-11-16T02:15:36.851" v="232" actId="1035"/>
          <ac:spMkLst>
            <pc:docMk/>
            <pc:sldMk cId="4148340787" sldId="257"/>
            <ac:spMk id="153" creationId="{39680ABF-2AB5-8030-8F2A-9C2B366A0E8B}"/>
          </ac:spMkLst>
        </pc:spChg>
        <pc:grpChg chg="del mod">
          <ac:chgData name="안창진" userId="478ad3a0-d57b-459c-8c2f-e081d1a74914" providerId="ADAL" clId="{C21366F2-A3E4-405B-A76B-9CC882CFC07D}" dt="2022-11-16T01:32:24.160" v="69" actId="165"/>
          <ac:grpSpMkLst>
            <pc:docMk/>
            <pc:sldMk cId="4148340787" sldId="257"/>
            <ac:grpSpMk id="12" creationId="{5CBD02B1-9C86-84E2-F119-6AF22C54C6DE}"/>
          </ac:grpSpMkLst>
        </pc:grpChg>
        <pc:grpChg chg="del">
          <ac:chgData name="안창진" userId="478ad3a0-d57b-459c-8c2f-e081d1a74914" providerId="ADAL" clId="{C21366F2-A3E4-405B-A76B-9CC882CFC07D}" dt="2022-11-16T01:33:08.181" v="75" actId="165"/>
          <ac:grpSpMkLst>
            <pc:docMk/>
            <pc:sldMk cId="4148340787" sldId="257"/>
            <ac:grpSpMk id="35" creationId="{49DD7D67-B68A-7F3F-70EB-1064AD39FCCC}"/>
          </ac:grpSpMkLst>
        </pc:grpChg>
        <pc:grpChg chg="del">
          <ac:chgData name="안창진" userId="478ad3a0-d57b-459c-8c2f-e081d1a74914" providerId="ADAL" clId="{C21366F2-A3E4-405B-A76B-9CC882CFC07D}" dt="2022-11-16T01:33:08.181" v="75" actId="165"/>
          <ac:grpSpMkLst>
            <pc:docMk/>
            <pc:sldMk cId="4148340787" sldId="257"/>
            <ac:grpSpMk id="44" creationId="{0035A814-2F92-8A28-F3C6-2A0A9BA426E1}"/>
          </ac:grpSpMkLst>
        </pc:grpChg>
        <pc:grpChg chg="del">
          <ac:chgData name="안창진" userId="478ad3a0-d57b-459c-8c2f-e081d1a74914" providerId="ADAL" clId="{C21366F2-A3E4-405B-A76B-9CC882CFC07D}" dt="2022-11-16T01:33:08.181" v="75" actId="165"/>
          <ac:grpSpMkLst>
            <pc:docMk/>
            <pc:sldMk cId="4148340787" sldId="257"/>
            <ac:grpSpMk id="78" creationId="{63E617C2-6C37-56A9-C567-6A22B58FDF0D}"/>
          </ac:grpSpMkLst>
        </pc:grpChg>
        <pc:picChg chg="mod">
          <ac:chgData name="안창진" userId="478ad3a0-d57b-459c-8c2f-e081d1a74914" providerId="ADAL" clId="{C21366F2-A3E4-405B-A76B-9CC882CFC07D}" dt="2022-11-16T02:15:07.289" v="200" actId="1035"/>
          <ac:picMkLst>
            <pc:docMk/>
            <pc:sldMk cId="4148340787" sldId="257"/>
            <ac:picMk id="6" creationId="{29E62B19-4FEB-5D57-C04F-168B0C1BD85F}"/>
          </ac:picMkLst>
        </pc:picChg>
        <pc:picChg chg="mod">
          <ac:chgData name="안창진" userId="478ad3a0-d57b-459c-8c2f-e081d1a74914" providerId="ADAL" clId="{C21366F2-A3E4-405B-A76B-9CC882CFC07D}" dt="2022-11-16T02:15:07.289" v="200" actId="1035"/>
          <ac:picMkLst>
            <pc:docMk/>
            <pc:sldMk cId="4148340787" sldId="257"/>
            <ac:picMk id="29" creationId="{DA86861E-4B6B-8C28-2DA5-6C5BD3887CFA}"/>
          </ac:picMkLst>
        </pc:picChg>
        <pc:picChg chg="mod">
          <ac:chgData name="안창진" userId="478ad3a0-d57b-459c-8c2f-e081d1a74914" providerId="ADAL" clId="{C21366F2-A3E4-405B-A76B-9CC882CFC07D}" dt="2022-11-16T02:15:28.930" v="222" actId="1035"/>
          <ac:picMkLst>
            <pc:docMk/>
            <pc:sldMk cId="4148340787" sldId="257"/>
            <ac:picMk id="55" creationId="{CB87D37B-1C21-DB12-E85E-5664DF23C009}"/>
          </ac:picMkLst>
        </pc:picChg>
        <pc:picChg chg="mod">
          <ac:chgData name="안창진" userId="478ad3a0-d57b-459c-8c2f-e081d1a74914" providerId="ADAL" clId="{C21366F2-A3E4-405B-A76B-9CC882CFC07D}" dt="2022-11-16T02:15:28.930" v="222" actId="1035"/>
          <ac:picMkLst>
            <pc:docMk/>
            <pc:sldMk cId="4148340787" sldId="257"/>
            <ac:picMk id="63" creationId="{4B6F2FFB-D0DF-9815-D8F7-EC4FE1DE0545}"/>
          </ac:picMkLst>
        </pc:picChg>
        <pc:picChg chg="mod">
          <ac:chgData name="안창진" userId="478ad3a0-d57b-459c-8c2f-e081d1a74914" providerId="ADAL" clId="{C21366F2-A3E4-405B-A76B-9CC882CFC07D}" dt="2022-11-16T02:15:28.930" v="222" actId="1035"/>
          <ac:picMkLst>
            <pc:docMk/>
            <pc:sldMk cId="4148340787" sldId="257"/>
            <ac:picMk id="64" creationId="{15BB3BD2-6941-9B96-DDC6-3F85648A1D03}"/>
          </ac:picMkLst>
        </pc:picChg>
        <pc:picChg chg="mod">
          <ac:chgData name="안창진" userId="478ad3a0-d57b-459c-8c2f-e081d1a74914" providerId="ADAL" clId="{C21366F2-A3E4-405B-A76B-9CC882CFC07D}" dt="2022-11-16T02:15:28.930" v="222" actId="1035"/>
          <ac:picMkLst>
            <pc:docMk/>
            <pc:sldMk cId="4148340787" sldId="257"/>
            <ac:picMk id="65" creationId="{6C4DED34-A7A8-2C5C-F0E6-A9D8A1163C2E}"/>
          </ac:picMkLst>
        </pc:picChg>
        <pc:picChg chg="mod">
          <ac:chgData name="안창진" userId="478ad3a0-d57b-459c-8c2f-e081d1a74914" providerId="ADAL" clId="{C21366F2-A3E4-405B-A76B-9CC882CFC07D}" dt="2022-11-16T02:15:07.289" v="200" actId="1035"/>
          <ac:picMkLst>
            <pc:docMk/>
            <pc:sldMk cId="4148340787" sldId="257"/>
            <ac:picMk id="72" creationId="{03E92B86-1EC7-696D-E00F-67FB6B46665B}"/>
          </ac:picMkLst>
        </pc:picChg>
        <pc:picChg chg="mod">
          <ac:chgData name="안창진" userId="478ad3a0-d57b-459c-8c2f-e081d1a74914" providerId="ADAL" clId="{C21366F2-A3E4-405B-A76B-9CC882CFC07D}" dt="2022-11-16T02:15:28.930" v="222" actId="1035"/>
          <ac:picMkLst>
            <pc:docMk/>
            <pc:sldMk cId="4148340787" sldId="257"/>
            <ac:picMk id="81" creationId="{6B3BD511-9667-C049-6DE7-866F1AA42DD9}"/>
          </ac:picMkLst>
        </pc:picChg>
        <pc:picChg chg="mod">
          <ac:chgData name="안창진" userId="478ad3a0-d57b-459c-8c2f-e081d1a74914" providerId="ADAL" clId="{C21366F2-A3E4-405B-A76B-9CC882CFC07D}" dt="2022-11-16T02:15:36.851" v="232" actId="1035"/>
          <ac:picMkLst>
            <pc:docMk/>
            <pc:sldMk cId="4148340787" sldId="257"/>
            <ac:picMk id="89" creationId="{BD8C3FE7-29C2-8347-F25E-3AFD2471DEA2}"/>
          </ac:picMkLst>
        </pc:picChg>
        <pc:picChg chg="mod">
          <ac:chgData name="안창진" userId="478ad3a0-d57b-459c-8c2f-e081d1a74914" providerId="ADAL" clId="{C21366F2-A3E4-405B-A76B-9CC882CFC07D}" dt="2022-11-16T02:18:13.153" v="295" actId="1038"/>
          <ac:picMkLst>
            <pc:docMk/>
            <pc:sldMk cId="4148340787" sldId="257"/>
            <ac:picMk id="95" creationId="{944F3504-AC5F-ADF7-D5DD-54574631BD55}"/>
          </ac:picMkLst>
        </pc:picChg>
        <pc:picChg chg="mod">
          <ac:chgData name="안창진" userId="478ad3a0-d57b-459c-8c2f-e081d1a74914" providerId="ADAL" clId="{C21366F2-A3E4-405B-A76B-9CC882CFC07D}" dt="2022-11-16T02:15:28.930" v="222" actId="1035"/>
          <ac:picMkLst>
            <pc:docMk/>
            <pc:sldMk cId="4148340787" sldId="257"/>
            <ac:picMk id="97" creationId="{F07C51E1-D312-ADCD-BAAA-506F67AA5C7A}"/>
          </ac:picMkLst>
        </pc:picChg>
        <pc:picChg chg="mod">
          <ac:chgData name="안창진" userId="478ad3a0-d57b-459c-8c2f-e081d1a74914" providerId="ADAL" clId="{C21366F2-A3E4-405B-A76B-9CC882CFC07D}" dt="2022-11-16T02:15:33.170" v="227" actId="1035"/>
          <ac:picMkLst>
            <pc:docMk/>
            <pc:sldMk cId="4148340787" sldId="257"/>
            <ac:picMk id="99" creationId="{D30A73F3-A265-6E67-10EF-3C0745794EF8}"/>
          </ac:picMkLst>
        </pc:picChg>
        <pc:picChg chg="mod">
          <ac:chgData name="안창진" userId="478ad3a0-d57b-459c-8c2f-e081d1a74914" providerId="ADAL" clId="{C21366F2-A3E4-405B-A76B-9CC882CFC07D}" dt="2022-11-16T02:15:33.170" v="227" actId="1035"/>
          <ac:picMkLst>
            <pc:docMk/>
            <pc:sldMk cId="4148340787" sldId="257"/>
            <ac:picMk id="101" creationId="{69908781-46C8-73BF-065F-37DE36DCF357}"/>
          </ac:picMkLst>
        </pc:picChg>
        <pc:picChg chg="mod">
          <ac:chgData name="안창진" userId="478ad3a0-d57b-459c-8c2f-e081d1a74914" providerId="ADAL" clId="{C21366F2-A3E4-405B-A76B-9CC882CFC07D}" dt="2022-11-16T02:15:33.170" v="227" actId="1035"/>
          <ac:picMkLst>
            <pc:docMk/>
            <pc:sldMk cId="4148340787" sldId="257"/>
            <ac:picMk id="102" creationId="{E5F2D2E8-A2A3-6314-C96B-DB872AB961F0}"/>
          </ac:picMkLst>
        </pc:picChg>
        <pc:picChg chg="mod">
          <ac:chgData name="안창진" userId="478ad3a0-d57b-459c-8c2f-e081d1a74914" providerId="ADAL" clId="{C21366F2-A3E4-405B-A76B-9CC882CFC07D}" dt="2022-11-16T02:15:33.170" v="227" actId="1035"/>
          <ac:picMkLst>
            <pc:docMk/>
            <pc:sldMk cId="4148340787" sldId="257"/>
            <ac:picMk id="103" creationId="{E14F80ED-4039-FD16-A49D-D95D87A14263}"/>
          </ac:picMkLst>
        </pc:picChg>
        <pc:picChg chg="mod">
          <ac:chgData name="안창진" userId="478ad3a0-d57b-459c-8c2f-e081d1a74914" providerId="ADAL" clId="{C21366F2-A3E4-405B-A76B-9CC882CFC07D}" dt="2022-11-16T02:15:33.170" v="227" actId="1035"/>
          <ac:picMkLst>
            <pc:docMk/>
            <pc:sldMk cId="4148340787" sldId="257"/>
            <ac:picMk id="105" creationId="{EFA5CC74-A21E-76C4-B33F-6BB889DC4153}"/>
          </ac:picMkLst>
        </pc:picChg>
        <pc:picChg chg="mod">
          <ac:chgData name="안창진" userId="478ad3a0-d57b-459c-8c2f-e081d1a74914" providerId="ADAL" clId="{C21366F2-A3E4-405B-A76B-9CC882CFC07D}" dt="2022-11-16T02:15:25.394" v="217" actId="1035"/>
          <ac:picMkLst>
            <pc:docMk/>
            <pc:sldMk cId="4148340787" sldId="257"/>
            <ac:picMk id="107" creationId="{1E463333-4BEA-EA6A-A695-F12C991F4673}"/>
          </ac:picMkLst>
        </pc:picChg>
        <pc:picChg chg="mod">
          <ac:chgData name="안창진" userId="478ad3a0-d57b-459c-8c2f-e081d1a74914" providerId="ADAL" clId="{C21366F2-A3E4-405B-A76B-9CC882CFC07D}" dt="2022-11-16T02:15:25.394" v="217" actId="1035"/>
          <ac:picMkLst>
            <pc:docMk/>
            <pc:sldMk cId="4148340787" sldId="257"/>
            <ac:picMk id="108" creationId="{572D0DBB-ED99-8FEA-F969-7CDAD5893E0C}"/>
          </ac:picMkLst>
        </pc:picChg>
        <pc:picChg chg="mod">
          <ac:chgData name="안창진" userId="478ad3a0-d57b-459c-8c2f-e081d1a74914" providerId="ADAL" clId="{C21366F2-A3E4-405B-A76B-9CC882CFC07D}" dt="2022-11-16T02:15:25.394" v="217" actId="1035"/>
          <ac:picMkLst>
            <pc:docMk/>
            <pc:sldMk cId="4148340787" sldId="257"/>
            <ac:picMk id="109" creationId="{E85E5258-C24F-E00C-28DA-A8349AFA7011}"/>
          </ac:picMkLst>
        </pc:picChg>
        <pc:picChg chg="mod">
          <ac:chgData name="안창진" userId="478ad3a0-d57b-459c-8c2f-e081d1a74914" providerId="ADAL" clId="{C21366F2-A3E4-405B-A76B-9CC882CFC07D}" dt="2022-11-16T02:15:25.394" v="217" actId="1035"/>
          <ac:picMkLst>
            <pc:docMk/>
            <pc:sldMk cId="4148340787" sldId="257"/>
            <ac:picMk id="110" creationId="{C13EE809-3A0A-8B40-1476-2095EAD449B9}"/>
          </ac:picMkLst>
        </pc:picChg>
        <pc:picChg chg="mod">
          <ac:chgData name="안창진" userId="478ad3a0-d57b-459c-8c2f-e081d1a74914" providerId="ADAL" clId="{C21366F2-A3E4-405B-A76B-9CC882CFC07D}" dt="2022-11-16T02:15:25.394" v="217" actId="1035"/>
          <ac:picMkLst>
            <pc:docMk/>
            <pc:sldMk cId="4148340787" sldId="257"/>
            <ac:picMk id="111" creationId="{B7D8588E-80F0-4A29-25F5-3F800060FAC6}"/>
          </ac:picMkLst>
        </pc:picChg>
        <pc:picChg chg="mod">
          <ac:chgData name="안창진" userId="478ad3a0-d57b-459c-8c2f-e081d1a74914" providerId="ADAL" clId="{C21366F2-A3E4-405B-A76B-9CC882CFC07D}" dt="2022-11-16T02:15:33.170" v="227" actId="1035"/>
          <ac:picMkLst>
            <pc:docMk/>
            <pc:sldMk cId="4148340787" sldId="257"/>
            <ac:picMk id="118" creationId="{8705B21E-E531-8AEB-1228-F7DBFD475F3E}"/>
          </ac:picMkLst>
        </pc:picChg>
        <pc:picChg chg="mod">
          <ac:chgData name="안창진" userId="478ad3a0-d57b-459c-8c2f-e081d1a74914" providerId="ADAL" clId="{C21366F2-A3E4-405B-A76B-9CC882CFC07D}" dt="2022-11-16T02:15:36.851" v="232" actId="1035"/>
          <ac:picMkLst>
            <pc:docMk/>
            <pc:sldMk cId="4148340787" sldId="257"/>
            <ac:picMk id="131" creationId="{0B0628CB-9B0B-9C07-DAF5-9050AF21B8A6}"/>
          </ac:picMkLst>
        </pc:picChg>
        <pc:picChg chg="mod">
          <ac:chgData name="안창진" userId="478ad3a0-d57b-459c-8c2f-e081d1a74914" providerId="ADAL" clId="{C21366F2-A3E4-405B-A76B-9CC882CFC07D}" dt="2022-11-16T02:15:36.851" v="232" actId="1035"/>
          <ac:picMkLst>
            <pc:docMk/>
            <pc:sldMk cId="4148340787" sldId="257"/>
            <ac:picMk id="138" creationId="{827A6ED9-C4A2-E180-9C69-BFA53781265C}"/>
          </ac:picMkLst>
        </pc:picChg>
        <pc:picChg chg="mod">
          <ac:chgData name="안창진" userId="478ad3a0-d57b-459c-8c2f-e081d1a74914" providerId="ADAL" clId="{C21366F2-A3E4-405B-A76B-9CC882CFC07D}" dt="2022-11-16T02:15:36.851" v="232" actId="1035"/>
          <ac:picMkLst>
            <pc:docMk/>
            <pc:sldMk cId="4148340787" sldId="257"/>
            <ac:picMk id="139" creationId="{66429505-599B-28DB-8FC6-AE317124B62F}"/>
          </ac:picMkLst>
        </pc:picChg>
        <pc:picChg chg="mod">
          <ac:chgData name="안창진" userId="478ad3a0-d57b-459c-8c2f-e081d1a74914" providerId="ADAL" clId="{C21366F2-A3E4-405B-A76B-9CC882CFC07D}" dt="2022-11-16T02:15:07.289" v="200" actId="1035"/>
          <ac:picMkLst>
            <pc:docMk/>
            <pc:sldMk cId="4148340787" sldId="257"/>
            <ac:picMk id="144" creationId="{8E3C6159-3D35-DA19-35DB-59B65740C1D7}"/>
          </ac:picMkLst>
        </pc:picChg>
        <pc:picChg chg="mod">
          <ac:chgData name="안창진" userId="478ad3a0-d57b-459c-8c2f-e081d1a74914" providerId="ADAL" clId="{C21366F2-A3E4-405B-A76B-9CC882CFC07D}" dt="2022-11-16T02:15:07.289" v="200" actId="1035"/>
          <ac:picMkLst>
            <pc:docMk/>
            <pc:sldMk cId="4148340787" sldId="257"/>
            <ac:picMk id="145" creationId="{BC2D3B8D-8704-567B-234D-652B051AAB16}"/>
          </ac:picMkLst>
        </pc:picChg>
        <pc:picChg chg="mod">
          <ac:chgData name="안창진" userId="478ad3a0-d57b-459c-8c2f-e081d1a74914" providerId="ADAL" clId="{C21366F2-A3E4-405B-A76B-9CC882CFC07D}" dt="2022-11-16T02:15:07.289" v="200" actId="1035"/>
          <ac:picMkLst>
            <pc:docMk/>
            <pc:sldMk cId="4148340787" sldId="257"/>
            <ac:picMk id="146" creationId="{ADCAEA07-721A-54F5-4B43-59A0CAC6B5E5}"/>
          </ac:picMkLst>
        </pc:picChg>
        <pc:picChg chg="mod">
          <ac:chgData name="안창진" userId="478ad3a0-d57b-459c-8c2f-e081d1a74914" providerId="ADAL" clId="{C21366F2-A3E4-405B-A76B-9CC882CFC07D}" dt="2022-11-16T02:15:36.851" v="232" actId="1035"/>
          <ac:picMkLst>
            <pc:docMk/>
            <pc:sldMk cId="4148340787" sldId="257"/>
            <ac:picMk id="148" creationId="{D178A4DE-4549-A131-1F85-3DB14EBADD2B}"/>
          </ac:picMkLst>
        </pc:picChg>
        <pc:cxnChg chg="mod">
          <ac:chgData name="안창진" userId="478ad3a0-d57b-459c-8c2f-e081d1a74914" providerId="ADAL" clId="{C21366F2-A3E4-405B-A76B-9CC882CFC07D}" dt="2022-11-16T02:15:33.170" v="227" actId="1035"/>
          <ac:cxnSpMkLst>
            <pc:docMk/>
            <pc:sldMk cId="4148340787" sldId="257"/>
            <ac:cxnSpMk id="104" creationId="{101A92DE-A327-6C42-814E-43CECDDACB7C}"/>
          </ac:cxnSpMkLst>
        </pc:cxnChg>
        <pc:cxnChg chg="mod">
          <ac:chgData name="안창진" userId="478ad3a0-d57b-459c-8c2f-e081d1a74914" providerId="ADAL" clId="{C21366F2-A3E4-405B-A76B-9CC882CFC07D}" dt="2022-11-16T02:15:33.170" v="227" actId="1035"/>
          <ac:cxnSpMkLst>
            <pc:docMk/>
            <pc:sldMk cId="4148340787" sldId="257"/>
            <ac:cxnSpMk id="106" creationId="{5A966538-A330-AD88-8797-49594993AD8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DCC754A-B212-5E12-AC8B-2E8D531105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59"/>
          <a:stretch/>
        </p:blipFill>
        <p:spPr>
          <a:xfrm>
            <a:off x="0" y="7754471"/>
            <a:ext cx="6858000" cy="215152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728EEE5-B405-B63B-E474-3A559BBE5E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104" y="73647"/>
            <a:ext cx="1174121" cy="31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95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037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85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59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827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856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242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851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3006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83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11E05-A8F1-482C-8F4F-48A45796163E}" type="datetimeFigureOut">
              <a:rPr lang="ko-KR" altLang="en-US" smtClean="0"/>
              <a:t>2022-12-13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7458D-9A4D-4301-9398-65D3BEDE91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55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8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7.png"/><Relationship Id="rId18" Type="http://schemas.openxmlformats.org/officeDocument/2006/relationships/image" Target="../media/image15.png"/><Relationship Id="rId3" Type="http://schemas.openxmlformats.org/officeDocument/2006/relationships/image" Target="../media/image38.png"/><Relationship Id="rId21" Type="http://schemas.openxmlformats.org/officeDocument/2006/relationships/image" Target="../media/image54.png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58.png"/><Relationship Id="rId2" Type="http://schemas.openxmlformats.org/officeDocument/2006/relationships/image" Target="../media/image37.png"/><Relationship Id="rId16" Type="http://schemas.openxmlformats.org/officeDocument/2006/relationships/image" Target="../media/image50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24" Type="http://schemas.openxmlformats.org/officeDocument/2006/relationships/image" Target="../media/image57.png"/><Relationship Id="rId5" Type="http://schemas.openxmlformats.org/officeDocument/2006/relationships/image" Target="../media/image40.png"/><Relationship Id="rId15" Type="http://schemas.openxmlformats.org/officeDocument/2006/relationships/image" Target="../media/image49.png"/><Relationship Id="rId23" Type="http://schemas.openxmlformats.org/officeDocument/2006/relationships/image" Target="../media/image56.png"/><Relationship Id="rId10" Type="http://schemas.openxmlformats.org/officeDocument/2006/relationships/image" Target="../media/image44.png"/><Relationship Id="rId19" Type="http://schemas.openxmlformats.org/officeDocument/2006/relationships/image" Target="../media/image52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07E39F96-9BBD-8288-2AE1-87BE67D996AE}"/>
              </a:ext>
            </a:extLst>
          </p:cNvPr>
          <p:cNvSpPr txBox="1"/>
          <p:nvPr/>
        </p:nvSpPr>
        <p:spPr>
          <a:xfrm>
            <a:off x="83595" y="86518"/>
            <a:ext cx="429604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대국민 활용 소프트웨어 </a:t>
            </a:r>
            <a:r>
              <a:rPr lang="en-US" altLang="ko-KR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 QUICK GUIDE [1/2] 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41B0167-DE12-FABF-E50A-3A5CF5A1EA3E}"/>
              </a:ext>
            </a:extLst>
          </p:cNvPr>
          <p:cNvSpPr/>
          <p:nvPr/>
        </p:nvSpPr>
        <p:spPr bwMode="auto">
          <a:xfrm>
            <a:off x="49238" y="656118"/>
            <a:ext cx="3350401" cy="1764000"/>
          </a:xfrm>
          <a:prstGeom prst="rect">
            <a:avLst/>
          </a:prstGeom>
          <a:pattFill prst="nar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sq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30" name="한쪽 모서리가 잘린 사각형 85">
            <a:extLst>
              <a:ext uri="{FF2B5EF4-FFF2-40B4-BE49-F238E27FC236}">
                <a16:creationId xmlns:a16="http://schemas.microsoft.com/office/drawing/2014/main" id="{F231B331-7388-A1FF-EC6F-AD8C858E76C8}"/>
              </a:ext>
            </a:extLst>
          </p:cNvPr>
          <p:cNvSpPr/>
          <p:nvPr/>
        </p:nvSpPr>
        <p:spPr>
          <a:xfrm flipV="1">
            <a:off x="46842" y="661856"/>
            <a:ext cx="3351600" cy="396000"/>
          </a:xfrm>
          <a:prstGeom prst="snip1Rect">
            <a:avLst>
              <a:gd name="adj" fmla="val 36131"/>
            </a:avLst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 Box 164">
            <a:extLst>
              <a:ext uri="{FF2B5EF4-FFF2-40B4-BE49-F238E27FC236}">
                <a16:creationId xmlns:a16="http://schemas.microsoft.com/office/drawing/2014/main" id="{F33E0F28-B754-E942-45F4-0866375F9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5" y="655433"/>
            <a:ext cx="2486125" cy="215444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defTabSz="957709" fontAlgn="auto" latinLnBrk="0">
              <a:spcBef>
                <a:spcPts val="0"/>
              </a:spcBef>
              <a:spcAft>
                <a:spcPts val="0"/>
              </a:spcAft>
              <a:defRPr kumimoji="0" sz="2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10X10 Bold" panose="020D0604000000000000" pitchFamily="50" charset="-127"/>
                <a:ea typeface="10X10 Bold" panose="020D0604000000000000" pitchFamily="50" charset="-127"/>
                <a:cs typeface="KoPub돋움체 Medium" panose="02020603020101020101" pitchFamily="18" charset="-127"/>
              </a:defRPr>
            </a:lvl1pPr>
          </a:lstStyle>
          <a:p>
            <a:r>
              <a: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로컬 저장소 폴더</a:t>
            </a:r>
            <a:r>
              <a:rPr lang="en-US" altLang="ko-KR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/</a:t>
            </a:r>
            <a:r>
              <a: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파일 관리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C70F20F-A1B1-8E6D-8FD3-4E03424B195C}"/>
              </a:ext>
            </a:extLst>
          </p:cNvPr>
          <p:cNvSpPr txBox="1"/>
          <p:nvPr/>
        </p:nvSpPr>
        <p:spPr>
          <a:xfrm>
            <a:off x="100975" y="879782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로컬 경로의 위성자료 폴더 및 파일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, 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파일 속성 관리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5AC3DB8-B444-4758-7EA1-DD75D0DEE586}"/>
              </a:ext>
            </a:extLst>
          </p:cNvPr>
          <p:cNvSpPr txBox="1"/>
          <p:nvPr/>
        </p:nvSpPr>
        <p:spPr>
          <a:xfrm>
            <a:off x="100975" y="2216188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*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메인 화면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파일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탐색창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속성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탐색창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F2A6C184-C001-9AA1-822C-D9E1834F4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33" y="1245677"/>
            <a:ext cx="1434262" cy="828000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F66E9427-A495-0D33-926E-40EDDA60F7A5}"/>
              </a:ext>
            </a:extLst>
          </p:cNvPr>
          <p:cNvSpPr txBox="1"/>
          <p:nvPr/>
        </p:nvSpPr>
        <p:spPr>
          <a:xfrm>
            <a:off x="100975" y="7744998"/>
            <a:ext cx="3585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*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메인 화면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레이어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관리창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BC005275-5315-DBAD-A22D-5D99710C5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818" y="1245677"/>
            <a:ext cx="1009801" cy="828000"/>
          </a:xfrm>
          <a:prstGeom prst="rect">
            <a:avLst/>
          </a:prstGeom>
        </p:spPr>
      </p:pic>
      <p:grpSp>
        <p:nvGrpSpPr>
          <p:cNvPr id="55" name="그룹 54">
            <a:extLst>
              <a:ext uri="{FF2B5EF4-FFF2-40B4-BE49-F238E27FC236}">
                <a16:creationId xmlns:a16="http://schemas.microsoft.com/office/drawing/2014/main" id="{35937C17-EEB8-B37D-2C68-9AE7F4116164}"/>
              </a:ext>
            </a:extLst>
          </p:cNvPr>
          <p:cNvGrpSpPr/>
          <p:nvPr/>
        </p:nvGrpSpPr>
        <p:grpSpPr>
          <a:xfrm>
            <a:off x="5091049" y="427968"/>
            <a:ext cx="832213" cy="184737"/>
            <a:chOff x="4855659" y="433756"/>
            <a:chExt cx="832213" cy="184737"/>
          </a:xfrm>
        </p:grpSpPr>
        <p:sp>
          <p:nvSpPr>
            <p:cNvPr id="26" name="한쪽 모서리가 잘린 사각형 85">
              <a:extLst>
                <a:ext uri="{FF2B5EF4-FFF2-40B4-BE49-F238E27FC236}">
                  <a16:creationId xmlns:a16="http://schemas.microsoft.com/office/drawing/2014/main" id="{E84D9747-83DE-960E-2901-5AEC91E510E7}"/>
                </a:ext>
              </a:extLst>
            </p:cNvPr>
            <p:cNvSpPr/>
            <p:nvPr/>
          </p:nvSpPr>
          <p:spPr>
            <a:xfrm flipV="1">
              <a:off x="4855659" y="433756"/>
              <a:ext cx="832213" cy="184737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 Box 164">
              <a:extLst>
                <a:ext uri="{FF2B5EF4-FFF2-40B4-BE49-F238E27FC236}">
                  <a16:creationId xmlns:a16="http://schemas.microsoft.com/office/drawing/2014/main" id="{FCE2C832-924C-3C97-351B-090CA60ADA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589" y="445334"/>
              <a:ext cx="765538" cy="16158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05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가시화 및 편집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CDCFBC92-D1EA-A1A0-B093-175B775807C7}"/>
              </a:ext>
            </a:extLst>
          </p:cNvPr>
          <p:cNvGrpSpPr/>
          <p:nvPr/>
        </p:nvGrpSpPr>
        <p:grpSpPr>
          <a:xfrm>
            <a:off x="5946316" y="427968"/>
            <a:ext cx="832213" cy="184737"/>
            <a:chOff x="5816776" y="422180"/>
            <a:chExt cx="832213" cy="184737"/>
          </a:xfrm>
        </p:grpSpPr>
        <p:sp>
          <p:nvSpPr>
            <p:cNvPr id="27" name="한쪽 모서리가 잘린 사각형 85">
              <a:extLst>
                <a:ext uri="{FF2B5EF4-FFF2-40B4-BE49-F238E27FC236}">
                  <a16:creationId xmlns:a16="http://schemas.microsoft.com/office/drawing/2014/main" id="{2B8E87D5-4768-B791-9FC6-46BDCD53E58C}"/>
                </a:ext>
              </a:extLst>
            </p:cNvPr>
            <p:cNvSpPr/>
            <p:nvPr/>
          </p:nvSpPr>
          <p:spPr>
            <a:xfrm flipV="1">
              <a:off x="5816776" y="422180"/>
              <a:ext cx="832213" cy="184737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 Box 164">
              <a:extLst>
                <a:ext uri="{FF2B5EF4-FFF2-40B4-BE49-F238E27FC236}">
                  <a16:creationId xmlns:a16="http://schemas.microsoft.com/office/drawing/2014/main" id="{486377AB-9CA6-E102-D889-7BE79CD91F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0218" y="433757"/>
              <a:ext cx="765538" cy="16158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05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처리 및 분석</a:t>
              </a:r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96775BBF-A20E-8F1E-854A-2AD38F8CC3F8}"/>
              </a:ext>
            </a:extLst>
          </p:cNvPr>
          <p:cNvGrpSpPr/>
          <p:nvPr/>
        </p:nvGrpSpPr>
        <p:grpSpPr>
          <a:xfrm>
            <a:off x="46842" y="2498370"/>
            <a:ext cx="3352797" cy="1764685"/>
            <a:chOff x="3451376" y="655433"/>
            <a:chExt cx="3352797" cy="1764685"/>
          </a:xfrm>
        </p:grpSpPr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48743049-00CB-9B48-4B77-A13288A0DB92}"/>
                </a:ext>
              </a:extLst>
            </p:cNvPr>
            <p:cNvSpPr/>
            <p:nvPr/>
          </p:nvSpPr>
          <p:spPr bwMode="auto">
            <a:xfrm>
              <a:off x="3453772" y="656118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62" name="한쪽 모서리가 잘린 사각형 85">
              <a:extLst>
                <a:ext uri="{FF2B5EF4-FFF2-40B4-BE49-F238E27FC236}">
                  <a16:creationId xmlns:a16="http://schemas.microsoft.com/office/drawing/2014/main" id="{10F91B92-CCA4-8CCA-D2CD-D6B5E009FF5B}"/>
                </a:ext>
              </a:extLst>
            </p:cNvPr>
            <p:cNvSpPr/>
            <p:nvPr/>
          </p:nvSpPr>
          <p:spPr>
            <a:xfrm flipV="1">
              <a:off x="3451376" y="661856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 Box 164">
              <a:extLst>
                <a:ext uri="{FF2B5EF4-FFF2-40B4-BE49-F238E27FC236}">
                  <a16:creationId xmlns:a16="http://schemas.microsoft.com/office/drawing/2014/main" id="{6B8971FB-5A6B-9285-55B4-B09D9D57D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509" y="655433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위성 영상 표출 및 제어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DACB727-19BF-006C-1246-1569DD6EE18C}"/>
                </a:ext>
              </a:extLst>
            </p:cNvPr>
            <p:cNvSpPr txBox="1"/>
            <p:nvPr/>
          </p:nvSpPr>
          <p:spPr>
            <a:xfrm>
              <a:off x="3505509" y="879782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단일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다중 영상 표출 및 영상 확대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이동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축소 제어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7BE9146-8B63-8277-809F-BC0E865D41CD}"/>
                </a:ext>
              </a:extLst>
            </p:cNvPr>
            <p:cNvSpPr txBox="1"/>
            <p:nvPr/>
          </p:nvSpPr>
          <p:spPr>
            <a:xfrm>
              <a:off x="3507515" y="2216188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툴바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표출 제어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                ,                 )</a:t>
              </a:r>
            </a:p>
          </p:txBody>
        </p:sp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0BDBC382-1AB1-3BD2-37A2-F81FACE20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18141" y="1140918"/>
              <a:ext cx="947906" cy="540000"/>
            </a:xfrm>
            <a:prstGeom prst="rect">
              <a:avLst/>
            </a:prstGeom>
          </p:spPr>
        </p:pic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D9F186BC-7BB0-B32A-1C52-F2253B8F9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63710" y="1140918"/>
              <a:ext cx="947906" cy="540000"/>
            </a:xfrm>
            <a:prstGeom prst="rect">
              <a:avLst/>
            </a:prstGeom>
          </p:spPr>
        </p:pic>
        <p:pic>
          <p:nvPicPr>
            <p:cNvPr id="68" name="그림 67">
              <a:extLst>
                <a:ext uri="{FF2B5EF4-FFF2-40B4-BE49-F238E27FC236}">
                  <a16:creationId xmlns:a16="http://schemas.microsoft.com/office/drawing/2014/main" id="{9DF6EEFB-5254-3774-248C-5E376C4ED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07152" y="1324143"/>
              <a:ext cx="947906" cy="540000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08738F2-6F7B-4ED6-5BD2-2117E0851CF2}"/>
                </a:ext>
              </a:extLst>
            </p:cNvPr>
            <p:cNvSpPr txBox="1"/>
            <p:nvPr/>
          </p:nvSpPr>
          <p:spPr>
            <a:xfrm>
              <a:off x="5220860" y="1874589"/>
              <a:ext cx="1380506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ko-KR" sz="1000"/>
                <a:t>&lt;</a:t>
              </a:r>
              <a:r>
                <a:rPr lang="ko-KR" altLang="en-US" sz="1000"/>
                <a:t>확대</a:t>
              </a:r>
              <a:r>
                <a:rPr lang="en-US" altLang="ko-KR" sz="1000"/>
                <a:t>/</a:t>
              </a:r>
              <a:r>
                <a:rPr lang="ko-KR" altLang="en-US" sz="1000"/>
                <a:t>이동</a:t>
              </a:r>
              <a:r>
                <a:rPr lang="en-US" altLang="ko-KR" sz="1000"/>
                <a:t>/</a:t>
              </a:r>
              <a:r>
                <a:rPr lang="ko-KR" altLang="en-US" sz="1000"/>
                <a:t>축소</a:t>
              </a:r>
              <a:r>
                <a:rPr lang="en-US" altLang="ko-KR" sz="1000"/>
                <a:t>&gt;</a:t>
              </a:r>
              <a:endParaRPr lang="ko-KR" altLang="en-US" sz="1000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6C509B9-D3E2-815B-E90C-5B2AB7CD1772}"/>
                </a:ext>
              </a:extLst>
            </p:cNvPr>
            <p:cNvSpPr txBox="1"/>
            <p:nvPr/>
          </p:nvSpPr>
          <p:spPr>
            <a:xfrm>
              <a:off x="3629562" y="1874589"/>
              <a:ext cx="1380506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ko-KR" sz="1000"/>
                <a:t>&lt;</a:t>
              </a:r>
              <a:r>
                <a:rPr lang="ko-KR" altLang="en-US" sz="1000"/>
                <a:t>단일</a:t>
              </a:r>
              <a:r>
                <a:rPr lang="en-US" altLang="ko-KR" sz="1000"/>
                <a:t>/</a:t>
              </a:r>
              <a:r>
                <a:rPr lang="ko-KR" altLang="en-US" sz="1000"/>
                <a:t>다중 표출</a:t>
              </a:r>
              <a:r>
                <a:rPr lang="en-US" altLang="ko-KR" sz="1000"/>
                <a:t>&gt;</a:t>
              </a:r>
              <a:endParaRPr lang="ko-KR" altLang="en-US" sz="1000"/>
            </a:p>
          </p:txBody>
        </p:sp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AF4CAFC0-A676-8374-7A28-AFBA20E6F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81066" y="1324143"/>
              <a:ext cx="947906" cy="540000"/>
            </a:xfrm>
            <a:prstGeom prst="rect">
              <a:avLst/>
            </a:prstGeom>
          </p:spPr>
        </p:pic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AF688350-69AD-184A-40CE-FD2588B91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4363" y="2046301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3" name="그림 72">
              <a:extLst>
                <a:ext uri="{FF2B5EF4-FFF2-40B4-BE49-F238E27FC236}">
                  <a16:creationId xmlns:a16="http://schemas.microsoft.com/office/drawing/2014/main" id="{EAC6C8C3-4876-2109-7D3B-0E90085EC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249" y="2046301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4" name="그룹 73">
            <a:extLst>
              <a:ext uri="{FF2B5EF4-FFF2-40B4-BE49-F238E27FC236}">
                <a16:creationId xmlns:a16="http://schemas.microsoft.com/office/drawing/2014/main" id="{90148E68-D828-CD72-0458-01ECB37F3718}"/>
              </a:ext>
            </a:extLst>
          </p:cNvPr>
          <p:cNvGrpSpPr/>
          <p:nvPr/>
        </p:nvGrpSpPr>
        <p:grpSpPr>
          <a:xfrm>
            <a:off x="3451376" y="655433"/>
            <a:ext cx="3352797" cy="1764685"/>
            <a:chOff x="46842" y="8027864"/>
            <a:chExt cx="3352797" cy="1764685"/>
          </a:xfrm>
        </p:grpSpPr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4912E01B-61CC-742A-E2CA-64D8F3BF50E1}"/>
                </a:ext>
              </a:extLst>
            </p:cNvPr>
            <p:cNvSpPr/>
            <p:nvPr/>
          </p:nvSpPr>
          <p:spPr bwMode="auto">
            <a:xfrm>
              <a:off x="49238" y="8028549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76" name="한쪽 모서리가 잘린 사각형 85">
              <a:extLst>
                <a:ext uri="{FF2B5EF4-FFF2-40B4-BE49-F238E27FC236}">
                  <a16:creationId xmlns:a16="http://schemas.microsoft.com/office/drawing/2014/main" id="{2D7790AD-CB61-7B12-5F84-E1EBDE9594F8}"/>
                </a:ext>
              </a:extLst>
            </p:cNvPr>
            <p:cNvSpPr/>
            <p:nvPr/>
          </p:nvSpPr>
          <p:spPr>
            <a:xfrm flipV="1">
              <a:off x="46842" y="8034287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Text Box 164">
              <a:extLst>
                <a:ext uri="{FF2B5EF4-FFF2-40B4-BE49-F238E27FC236}">
                  <a16:creationId xmlns:a16="http://schemas.microsoft.com/office/drawing/2014/main" id="{E4ED1765-2595-87A7-2BB0-0435036D8D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75" y="8027864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자료 저장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B7DF50E-5E49-BBD1-C511-264EA62F6FB5}"/>
                </a:ext>
              </a:extLst>
            </p:cNvPr>
            <p:cNvSpPr txBox="1"/>
            <p:nvPr/>
          </p:nvSpPr>
          <p:spPr>
            <a:xfrm>
              <a:off x="100975" y="8252213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위성자료 속성 관리 및 영상 표출 제어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D1AA0C3-C691-203E-5883-5302CB007F01}"/>
                </a:ext>
              </a:extLst>
            </p:cNvPr>
            <p:cNvSpPr txBox="1"/>
            <p:nvPr/>
          </p:nvSpPr>
          <p:spPr>
            <a:xfrm>
              <a:off x="100975" y="9588619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속성 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탐색창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저장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                ,               )</a:t>
              </a:r>
            </a:p>
          </p:txBody>
        </p:sp>
        <p:pic>
          <p:nvPicPr>
            <p:cNvPr id="80" name="그림 79">
              <a:extLst>
                <a:ext uri="{FF2B5EF4-FFF2-40B4-BE49-F238E27FC236}">
                  <a16:creationId xmlns:a16="http://schemas.microsoft.com/office/drawing/2014/main" id="{AD099473-E32E-9DA3-6954-6C66CF283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1030" y="9408350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E82ABD5B-2D2D-94E0-A1A9-FAADAE29EF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007" y="9408350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7" name="그림 86" descr="텍스트, 실외, 어두운, 밤하늘이(가) 표시된 사진&#10;&#10;자동 생성된 설명">
              <a:extLst>
                <a:ext uri="{FF2B5EF4-FFF2-40B4-BE49-F238E27FC236}">
                  <a16:creationId xmlns:a16="http://schemas.microsoft.com/office/drawing/2014/main" id="{F8017B77-F1DA-6245-A719-D48ECB435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69350" y="8492943"/>
              <a:ext cx="830018" cy="595041"/>
            </a:xfrm>
            <a:prstGeom prst="rect">
              <a:avLst/>
            </a:prstGeom>
          </p:spPr>
        </p:pic>
        <p:pic>
          <p:nvPicPr>
            <p:cNvPr id="90" name="그림 89">
              <a:extLst>
                <a:ext uri="{FF2B5EF4-FFF2-40B4-BE49-F238E27FC236}">
                  <a16:creationId xmlns:a16="http://schemas.microsoft.com/office/drawing/2014/main" id="{74CA79DC-E62D-4F68-14B2-352324B14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363038" y="8503291"/>
              <a:ext cx="833058" cy="595041"/>
            </a:xfrm>
            <a:prstGeom prst="rect">
              <a:avLst/>
            </a:prstGeom>
          </p:spPr>
        </p:pic>
        <p:pic>
          <p:nvPicPr>
            <p:cNvPr id="91" name="그림 90">
              <a:extLst>
                <a:ext uri="{FF2B5EF4-FFF2-40B4-BE49-F238E27FC236}">
                  <a16:creationId xmlns:a16="http://schemas.microsoft.com/office/drawing/2014/main" id="{96D2B805-03FC-7EE3-749F-D9F9F5131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603991" y="8532651"/>
              <a:ext cx="292342" cy="292342"/>
            </a:xfrm>
            <a:prstGeom prst="rect">
              <a:avLst/>
            </a:prstGeom>
          </p:spPr>
        </p:pic>
        <p:pic>
          <p:nvPicPr>
            <p:cNvPr id="92" name="그림 91">
              <a:extLst>
                <a:ext uri="{FF2B5EF4-FFF2-40B4-BE49-F238E27FC236}">
                  <a16:creationId xmlns:a16="http://schemas.microsoft.com/office/drawing/2014/main" id="{A72F3D78-8EC3-E472-29E3-1B040E39C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0952" y="8700460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F9807C9-4501-278F-F2D7-51ED6BFB5AEE}"/>
                </a:ext>
              </a:extLst>
            </p:cNvPr>
            <p:cNvSpPr txBox="1"/>
            <p:nvPr/>
          </p:nvSpPr>
          <p:spPr>
            <a:xfrm>
              <a:off x="2432379" y="9143942"/>
              <a:ext cx="949163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ko-KR" sz="1000"/>
                <a:t>&lt;</a:t>
              </a:r>
              <a:r>
                <a:rPr lang="ko-KR" altLang="en-US" sz="1000"/>
                <a:t>자료</a:t>
              </a:r>
              <a:r>
                <a:rPr lang="en-US" altLang="ko-KR" sz="1000"/>
                <a:t>/</a:t>
              </a:r>
              <a:r>
                <a:rPr lang="ko-KR" altLang="en-US" sz="1000"/>
                <a:t>영상 저장</a:t>
              </a:r>
              <a:r>
                <a:rPr lang="en-US" altLang="ko-KR" sz="1000"/>
                <a:t>&gt;</a:t>
              </a:r>
              <a:endParaRPr lang="ko-KR" altLang="en-US" sz="100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6B95FCD-CCD5-89AC-C17E-F80901124018}"/>
                </a:ext>
              </a:extLst>
            </p:cNvPr>
            <p:cNvSpPr txBox="1"/>
            <p:nvPr/>
          </p:nvSpPr>
          <p:spPr>
            <a:xfrm>
              <a:off x="1089314" y="9143942"/>
              <a:ext cx="1380506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ko-KR" sz="1000"/>
                <a:t>&lt;</a:t>
              </a:r>
              <a:r>
                <a:rPr lang="ko-KR" altLang="en-US" sz="1000"/>
                <a:t>데이터 편집</a:t>
              </a:r>
              <a:r>
                <a:rPr lang="en-US" altLang="ko-KR" sz="1000"/>
                <a:t>&gt;</a:t>
              </a:r>
              <a:endParaRPr lang="ko-KR" altLang="en-US" sz="100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E5EEE08-B2BA-F334-37C0-DFDE0D7C7919}"/>
                </a:ext>
              </a:extLst>
            </p:cNvPr>
            <p:cNvSpPr txBox="1"/>
            <p:nvPr/>
          </p:nvSpPr>
          <p:spPr>
            <a:xfrm>
              <a:off x="112907" y="9143942"/>
              <a:ext cx="942905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ko-KR" sz="1000"/>
                <a:t>&lt;</a:t>
              </a:r>
              <a:r>
                <a:rPr lang="ko-KR" altLang="en-US" sz="1000"/>
                <a:t>데이터 불러오기</a:t>
              </a:r>
              <a:r>
                <a:rPr lang="en-US" altLang="ko-KR" sz="1000"/>
                <a:t>&gt;</a:t>
              </a:r>
              <a:endParaRPr lang="ko-KR" altLang="en-US" sz="1000"/>
            </a:p>
          </p:txBody>
        </p:sp>
        <p:sp>
          <p:nvSpPr>
            <p:cNvPr id="101" name="화살표: 오른쪽 100">
              <a:extLst>
                <a:ext uri="{FF2B5EF4-FFF2-40B4-BE49-F238E27FC236}">
                  <a16:creationId xmlns:a16="http://schemas.microsoft.com/office/drawing/2014/main" id="{9E73E98F-D068-DDAA-AA2A-B36D8DE2D4BC}"/>
                </a:ext>
              </a:extLst>
            </p:cNvPr>
            <p:cNvSpPr/>
            <p:nvPr/>
          </p:nvSpPr>
          <p:spPr>
            <a:xfrm>
              <a:off x="999368" y="8636403"/>
              <a:ext cx="358140" cy="328817"/>
            </a:xfrm>
            <a:prstGeom prst="rightArrow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화살표: 오른쪽 102">
              <a:extLst>
                <a:ext uri="{FF2B5EF4-FFF2-40B4-BE49-F238E27FC236}">
                  <a16:creationId xmlns:a16="http://schemas.microsoft.com/office/drawing/2014/main" id="{B9317B99-A673-8F40-BF59-498274ED19A5}"/>
                </a:ext>
              </a:extLst>
            </p:cNvPr>
            <p:cNvSpPr/>
            <p:nvPr/>
          </p:nvSpPr>
          <p:spPr>
            <a:xfrm>
              <a:off x="2216720" y="8636403"/>
              <a:ext cx="358140" cy="328817"/>
            </a:xfrm>
            <a:prstGeom prst="rightArrow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B6741F92-AD25-F333-FDE9-FD28D38A69E8}"/>
              </a:ext>
            </a:extLst>
          </p:cNvPr>
          <p:cNvGrpSpPr/>
          <p:nvPr/>
        </p:nvGrpSpPr>
        <p:grpSpPr>
          <a:xfrm>
            <a:off x="46842" y="8027864"/>
            <a:ext cx="3352797" cy="1764685"/>
            <a:chOff x="3451376" y="6184243"/>
            <a:chExt cx="3352797" cy="1764685"/>
          </a:xfrm>
        </p:grpSpPr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0EA36E1B-78CF-417D-30C8-F313589C4B51}"/>
                </a:ext>
              </a:extLst>
            </p:cNvPr>
            <p:cNvSpPr/>
            <p:nvPr/>
          </p:nvSpPr>
          <p:spPr bwMode="auto">
            <a:xfrm>
              <a:off x="3453772" y="6184928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12" name="한쪽 모서리가 잘린 사각형 85">
              <a:extLst>
                <a:ext uri="{FF2B5EF4-FFF2-40B4-BE49-F238E27FC236}">
                  <a16:creationId xmlns:a16="http://schemas.microsoft.com/office/drawing/2014/main" id="{50E7575F-959B-5360-621B-7BA6E58F9AF9}"/>
                </a:ext>
              </a:extLst>
            </p:cNvPr>
            <p:cNvSpPr/>
            <p:nvPr/>
          </p:nvSpPr>
          <p:spPr>
            <a:xfrm flipV="1">
              <a:off x="3451376" y="6190666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7" name="Text Box 164">
              <a:extLst>
                <a:ext uri="{FF2B5EF4-FFF2-40B4-BE49-F238E27FC236}">
                  <a16:creationId xmlns:a16="http://schemas.microsoft.com/office/drawing/2014/main" id="{53723C01-ADDE-AD7D-23AB-09675218C2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509" y="6184243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중첩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94896E1-E439-8D3A-1AFF-3A4B22603369}"/>
                </a:ext>
              </a:extLst>
            </p:cNvPr>
            <p:cNvSpPr txBox="1"/>
            <p:nvPr/>
          </p:nvSpPr>
          <p:spPr>
            <a:xfrm>
              <a:off x="3505509" y="6408592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배경 지도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경계선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, 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위경도선 표출 제어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A173D609-6251-33E3-D6CD-B30C4F7316F1}"/>
                </a:ext>
              </a:extLst>
            </p:cNvPr>
            <p:cNvSpPr txBox="1"/>
            <p:nvPr/>
          </p:nvSpPr>
          <p:spPr>
            <a:xfrm>
              <a:off x="3507515" y="7744998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툴바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                ,              ,                )</a:t>
              </a:r>
            </a:p>
          </p:txBody>
        </p:sp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B4698DBD-1577-6230-5EFE-AB3F8F633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283601" y="6673390"/>
              <a:ext cx="1142018" cy="828000"/>
            </a:xfrm>
            <a:prstGeom prst="rect">
              <a:avLst/>
            </a:prstGeom>
          </p:spPr>
        </p:pic>
        <p:pic>
          <p:nvPicPr>
            <p:cNvPr id="126" name="그림 125">
              <a:extLst>
                <a:ext uri="{FF2B5EF4-FFF2-40B4-BE49-F238E27FC236}">
                  <a16:creationId xmlns:a16="http://schemas.microsoft.com/office/drawing/2014/main" id="{FD744B26-EA3F-1EBE-4B9F-275FBB9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811683" y="6673390"/>
              <a:ext cx="1197851" cy="828000"/>
            </a:xfrm>
            <a:prstGeom prst="rect">
              <a:avLst/>
            </a:prstGeom>
          </p:spPr>
        </p:pic>
        <p:pic>
          <p:nvPicPr>
            <p:cNvPr id="127" name="그림 126">
              <a:extLst>
                <a:ext uri="{FF2B5EF4-FFF2-40B4-BE49-F238E27FC236}">
                  <a16:creationId xmlns:a16="http://schemas.microsoft.com/office/drawing/2014/main" id="{6BB9BEAA-B441-9C2F-7C2B-E9E790231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2418" y="7585717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9" name="그림 128">
              <a:extLst>
                <a:ext uri="{FF2B5EF4-FFF2-40B4-BE49-F238E27FC236}">
                  <a16:creationId xmlns:a16="http://schemas.microsoft.com/office/drawing/2014/main" id="{24662F9E-AB16-1D36-877C-9B591712C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9200" y="7585717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4" name="그림 133">
              <a:extLst>
                <a:ext uri="{FF2B5EF4-FFF2-40B4-BE49-F238E27FC236}">
                  <a16:creationId xmlns:a16="http://schemas.microsoft.com/office/drawing/2014/main" id="{51D9B6FD-D45D-7180-9A05-4DA5407B8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5982" y="7585717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D0ED16CE-6B0A-95D5-73EB-4E1AB8B03C2C}"/>
              </a:ext>
            </a:extLst>
          </p:cNvPr>
          <p:cNvGrpSpPr/>
          <p:nvPr/>
        </p:nvGrpSpPr>
        <p:grpSpPr>
          <a:xfrm>
            <a:off x="46842" y="6184243"/>
            <a:ext cx="3352797" cy="1764685"/>
            <a:chOff x="46842" y="4341307"/>
            <a:chExt cx="3352797" cy="1764685"/>
          </a:xfrm>
        </p:grpSpPr>
        <p:sp>
          <p:nvSpPr>
            <p:cNvPr id="152" name="직사각형 151">
              <a:extLst>
                <a:ext uri="{FF2B5EF4-FFF2-40B4-BE49-F238E27FC236}">
                  <a16:creationId xmlns:a16="http://schemas.microsoft.com/office/drawing/2014/main" id="{C381AE07-C341-5273-84B9-4C2B8A235278}"/>
                </a:ext>
              </a:extLst>
            </p:cNvPr>
            <p:cNvSpPr/>
            <p:nvPr/>
          </p:nvSpPr>
          <p:spPr bwMode="auto">
            <a:xfrm>
              <a:off x="49238" y="4341992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53" name="한쪽 모서리가 잘린 사각형 85">
              <a:extLst>
                <a:ext uri="{FF2B5EF4-FFF2-40B4-BE49-F238E27FC236}">
                  <a16:creationId xmlns:a16="http://schemas.microsoft.com/office/drawing/2014/main" id="{003B99F0-3590-2D31-506E-4FB434A1172A}"/>
                </a:ext>
              </a:extLst>
            </p:cNvPr>
            <p:cNvSpPr/>
            <p:nvPr/>
          </p:nvSpPr>
          <p:spPr>
            <a:xfrm flipV="1">
              <a:off x="46842" y="4347730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Text Box 164">
              <a:extLst>
                <a:ext uri="{FF2B5EF4-FFF2-40B4-BE49-F238E27FC236}">
                  <a16:creationId xmlns:a16="http://schemas.microsoft.com/office/drawing/2014/main" id="{6A1A6EF7-D931-7348-DDC5-2EFF68481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75" y="4341307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 err="1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컬러맵</a:t>
              </a:r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편집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0700FF1-D6A2-8263-DA5F-A058352A2F22}"/>
                </a:ext>
              </a:extLst>
            </p:cNvPr>
            <p:cNvSpPr txBox="1"/>
            <p:nvPr/>
          </p:nvSpPr>
          <p:spPr>
            <a:xfrm>
              <a:off x="100975" y="4565656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컬러 히스토그램을 통한 컬러 분포 조절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BEFE5139-60F6-6752-111E-55DA847FAA5C}"/>
                </a:ext>
              </a:extLst>
            </p:cNvPr>
            <p:cNvSpPr txBox="1"/>
            <p:nvPr/>
          </p:nvSpPr>
          <p:spPr>
            <a:xfrm>
              <a:off x="100975" y="5902062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레이어 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속성창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컬러맵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pic>
          <p:nvPicPr>
            <p:cNvPr id="159" name="그림 158">
              <a:extLst>
                <a:ext uri="{FF2B5EF4-FFF2-40B4-BE49-F238E27FC236}">
                  <a16:creationId xmlns:a16="http://schemas.microsoft.com/office/drawing/2014/main" id="{213C62AE-3E41-DDC2-43E1-A301870895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/>
            <a:srcRect l="31335" t="21443" r="21459" b="14560"/>
            <a:stretch/>
          </p:blipFill>
          <p:spPr>
            <a:xfrm>
              <a:off x="199281" y="4814823"/>
              <a:ext cx="1032727" cy="797576"/>
            </a:xfrm>
            <a:prstGeom prst="rect">
              <a:avLst/>
            </a:prstGeom>
          </p:spPr>
        </p:pic>
        <p:pic>
          <p:nvPicPr>
            <p:cNvPr id="160" name="그림 159">
              <a:extLst>
                <a:ext uri="{FF2B5EF4-FFF2-40B4-BE49-F238E27FC236}">
                  <a16:creationId xmlns:a16="http://schemas.microsoft.com/office/drawing/2014/main" id="{243D9AB6-8DF1-5BDD-529C-EDC0265249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l="31335" t="22112" r="21459" b="14338"/>
            <a:stretch/>
          </p:blipFill>
          <p:spPr>
            <a:xfrm>
              <a:off x="1909680" y="4814745"/>
              <a:ext cx="1037960" cy="796013"/>
            </a:xfrm>
            <a:prstGeom prst="rect">
              <a:avLst/>
            </a:prstGeom>
          </p:spPr>
        </p:pic>
        <p:pic>
          <p:nvPicPr>
            <p:cNvPr id="166" name="그림 165">
              <a:extLst>
                <a:ext uri="{FF2B5EF4-FFF2-40B4-BE49-F238E27FC236}">
                  <a16:creationId xmlns:a16="http://schemas.microsoft.com/office/drawing/2014/main" id="{6F570F38-5379-F5B2-705D-4FCF10494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180175" y="5504506"/>
              <a:ext cx="1162263" cy="314054"/>
            </a:xfrm>
            <a:prstGeom prst="rect">
              <a:avLst/>
            </a:prstGeom>
          </p:spPr>
        </p:pic>
        <p:pic>
          <p:nvPicPr>
            <p:cNvPr id="167" name="그림 166">
              <a:extLst>
                <a:ext uri="{FF2B5EF4-FFF2-40B4-BE49-F238E27FC236}">
                  <a16:creationId xmlns:a16="http://schemas.microsoft.com/office/drawing/2014/main" id="{64E91479-5557-9C9E-1438-48DCA75257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/>
            <a:srcRect l="4040" t="15880" r="4783" b="55117"/>
            <a:stretch/>
          </p:blipFill>
          <p:spPr>
            <a:xfrm>
              <a:off x="464281" y="5504506"/>
              <a:ext cx="1162263" cy="314054"/>
            </a:xfrm>
            <a:prstGeom prst="rect">
              <a:avLst/>
            </a:prstGeom>
          </p:spPr>
        </p:pic>
      </p:grpSp>
      <p:grpSp>
        <p:nvGrpSpPr>
          <p:cNvPr id="168" name="그룹 167">
            <a:extLst>
              <a:ext uri="{FF2B5EF4-FFF2-40B4-BE49-F238E27FC236}">
                <a16:creationId xmlns:a16="http://schemas.microsoft.com/office/drawing/2014/main" id="{555F96F8-35D4-D14B-EF34-0A07A96877E6}"/>
              </a:ext>
            </a:extLst>
          </p:cNvPr>
          <p:cNvGrpSpPr/>
          <p:nvPr/>
        </p:nvGrpSpPr>
        <p:grpSpPr>
          <a:xfrm>
            <a:off x="3379711" y="6184243"/>
            <a:ext cx="3424462" cy="1764685"/>
            <a:chOff x="3379711" y="4341307"/>
            <a:chExt cx="3424462" cy="1764685"/>
          </a:xfrm>
        </p:grpSpPr>
        <p:sp>
          <p:nvSpPr>
            <p:cNvPr id="169" name="직사각형 168">
              <a:extLst>
                <a:ext uri="{FF2B5EF4-FFF2-40B4-BE49-F238E27FC236}">
                  <a16:creationId xmlns:a16="http://schemas.microsoft.com/office/drawing/2014/main" id="{04EF6B59-DB7C-9534-59B1-D915BB52CB8E}"/>
                </a:ext>
              </a:extLst>
            </p:cNvPr>
            <p:cNvSpPr/>
            <p:nvPr/>
          </p:nvSpPr>
          <p:spPr bwMode="auto">
            <a:xfrm>
              <a:off x="3453772" y="4341992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70" name="한쪽 모서리가 잘린 사각형 85">
              <a:extLst>
                <a:ext uri="{FF2B5EF4-FFF2-40B4-BE49-F238E27FC236}">
                  <a16:creationId xmlns:a16="http://schemas.microsoft.com/office/drawing/2014/main" id="{D4B9EBAC-B565-CAF2-BBE8-A53FEFA93312}"/>
                </a:ext>
              </a:extLst>
            </p:cNvPr>
            <p:cNvSpPr/>
            <p:nvPr/>
          </p:nvSpPr>
          <p:spPr>
            <a:xfrm flipV="1">
              <a:off x="3451376" y="4347730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Text Box 164">
              <a:extLst>
                <a:ext uri="{FF2B5EF4-FFF2-40B4-BE49-F238E27FC236}">
                  <a16:creationId xmlns:a16="http://schemas.microsoft.com/office/drawing/2014/main" id="{22C02A18-4544-2D39-AAD1-B3613BF873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509" y="4341307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컬러 편집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97EE2C02-8DB6-B874-FDBB-5D13461FEDD5}"/>
                </a:ext>
              </a:extLst>
            </p:cNvPr>
            <p:cNvSpPr txBox="1"/>
            <p:nvPr/>
          </p:nvSpPr>
          <p:spPr>
            <a:xfrm>
              <a:off x="3505509" y="4565656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영상의 감마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밝기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대비 조절 및 히스토그램 처리 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12CCC71A-D760-5AB8-F46C-5DA3C8138CF5}"/>
                </a:ext>
              </a:extLst>
            </p:cNvPr>
            <p:cNvSpPr txBox="1"/>
            <p:nvPr/>
          </p:nvSpPr>
          <p:spPr>
            <a:xfrm>
              <a:off x="3507515" y="5902062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레이어 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속성창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컬러 개선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pic>
          <p:nvPicPr>
            <p:cNvPr id="174" name="그림 173" descr="텍스트, 전자기기, 디스플레이이(가) 표시된 사진&#10;&#10;자동 생성된 설명">
              <a:extLst>
                <a:ext uri="{FF2B5EF4-FFF2-40B4-BE49-F238E27FC236}">
                  <a16:creationId xmlns:a16="http://schemas.microsoft.com/office/drawing/2014/main" id="{71EADF96-34F0-8138-F12D-3E61465B2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379711" y="4893955"/>
              <a:ext cx="1032715" cy="737655"/>
            </a:xfrm>
            <a:prstGeom prst="rect">
              <a:avLst/>
            </a:prstGeom>
          </p:spPr>
        </p:pic>
        <p:pic>
          <p:nvPicPr>
            <p:cNvPr id="175" name="그림 174" descr="텍스트, 디스플레이이(가) 표시된 사진&#10;&#10;자동 생성된 설명">
              <a:extLst>
                <a:ext uri="{FF2B5EF4-FFF2-40B4-BE49-F238E27FC236}">
                  <a16:creationId xmlns:a16="http://schemas.microsoft.com/office/drawing/2014/main" id="{5CE707CD-73E7-1DB6-6D5B-2C85788F0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166633" y="4893955"/>
              <a:ext cx="1032715" cy="737655"/>
            </a:xfrm>
            <a:prstGeom prst="rect">
              <a:avLst/>
            </a:prstGeom>
          </p:spPr>
        </p:pic>
        <p:pic>
          <p:nvPicPr>
            <p:cNvPr id="176" name="그림 175" descr="텍스트, 전자기기, 디스플레이이(가) 표시된 사진&#10;&#10;자동 생성된 설명">
              <a:extLst>
                <a:ext uri="{FF2B5EF4-FFF2-40B4-BE49-F238E27FC236}">
                  <a16:creationId xmlns:a16="http://schemas.microsoft.com/office/drawing/2014/main" id="{9527DBDA-B593-63F4-821F-A621399C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4953555" y="4893955"/>
              <a:ext cx="1032715" cy="737655"/>
            </a:xfrm>
            <a:prstGeom prst="rect">
              <a:avLst/>
            </a:prstGeom>
          </p:spPr>
        </p:pic>
        <p:pic>
          <p:nvPicPr>
            <p:cNvPr id="177" name="그림 176" descr="지도이(가) 표시된 사진&#10;&#10;자동 생성된 설명">
              <a:extLst>
                <a:ext uri="{FF2B5EF4-FFF2-40B4-BE49-F238E27FC236}">
                  <a16:creationId xmlns:a16="http://schemas.microsoft.com/office/drawing/2014/main" id="{2475756A-2A45-0780-1310-0394EE8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740477" y="4893955"/>
              <a:ext cx="1032715" cy="737655"/>
            </a:xfrm>
            <a:prstGeom prst="rect">
              <a:avLst/>
            </a:prstGeom>
          </p:spPr>
        </p:pic>
      </p:grpSp>
      <p:grpSp>
        <p:nvGrpSpPr>
          <p:cNvPr id="200" name="그룹 199">
            <a:extLst>
              <a:ext uri="{FF2B5EF4-FFF2-40B4-BE49-F238E27FC236}">
                <a16:creationId xmlns:a16="http://schemas.microsoft.com/office/drawing/2014/main" id="{7AA8D2A9-009C-61D8-A6CE-77429016CB01}"/>
              </a:ext>
            </a:extLst>
          </p:cNvPr>
          <p:cNvGrpSpPr/>
          <p:nvPr/>
        </p:nvGrpSpPr>
        <p:grpSpPr>
          <a:xfrm>
            <a:off x="46842" y="4341307"/>
            <a:ext cx="3352797" cy="1764685"/>
            <a:chOff x="46842" y="2498370"/>
            <a:chExt cx="3352797" cy="1764685"/>
          </a:xfrm>
        </p:grpSpPr>
        <p:sp>
          <p:nvSpPr>
            <p:cNvPr id="201" name="직사각형 200">
              <a:extLst>
                <a:ext uri="{FF2B5EF4-FFF2-40B4-BE49-F238E27FC236}">
                  <a16:creationId xmlns:a16="http://schemas.microsoft.com/office/drawing/2014/main" id="{56C965A1-BFD2-E3E0-9CBB-3DBF434465B0}"/>
                </a:ext>
              </a:extLst>
            </p:cNvPr>
            <p:cNvSpPr/>
            <p:nvPr/>
          </p:nvSpPr>
          <p:spPr bwMode="auto">
            <a:xfrm>
              <a:off x="49238" y="2499055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02" name="한쪽 모서리가 잘린 사각형 85">
              <a:extLst>
                <a:ext uri="{FF2B5EF4-FFF2-40B4-BE49-F238E27FC236}">
                  <a16:creationId xmlns:a16="http://schemas.microsoft.com/office/drawing/2014/main" id="{AD3CB3AA-53F7-DA61-2945-AD6F3CF59434}"/>
                </a:ext>
              </a:extLst>
            </p:cNvPr>
            <p:cNvSpPr/>
            <p:nvPr/>
          </p:nvSpPr>
          <p:spPr>
            <a:xfrm flipV="1">
              <a:off x="46842" y="2504793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3" name="Text Box 164">
              <a:extLst>
                <a:ext uri="{FF2B5EF4-FFF2-40B4-BE49-F238E27FC236}">
                  <a16:creationId xmlns:a16="http://schemas.microsoft.com/office/drawing/2014/main" id="{3BFDE5B6-05C7-C937-F7E5-B92EBA842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75" y="2498370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네비게이션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AFC060DA-8513-003D-0085-B2AD02F1C2F6}"/>
                </a:ext>
              </a:extLst>
            </p:cNvPr>
            <p:cNvSpPr txBox="1"/>
            <p:nvPr/>
          </p:nvSpPr>
          <p:spPr>
            <a:xfrm>
              <a:off x="100975" y="2722719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현재 작업 영상 및 보이는 영역을 썸네일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월드맵에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 표출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20946C4A-07AF-CEED-CED7-AF7C67A04C3C}"/>
                </a:ext>
              </a:extLst>
            </p:cNvPr>
            <p:cNvSpPr txBox="1"/>
            <p:nvPr/>
          </p:nvSpPr>
          <p:spPr>
            <a:xfrm>
              <a:off x="100975" y="4059125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썸네일창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/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월드맵창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pic>
          <p:nvPicPr>
            <p:cNvPr id="206" name="그림 205">
              <a:extLst>
                <a:ext uri="{FF2B5EF4-FFF2-40B4-BE49-F238E27FC236}">
                  <a16:creationId xmlns:a16="http://schemas.microsoft.com/office/drawing/2014/main" id="{3689AAB9-4E4E-B7AC-DA1C-3683B2997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/>
            <a:srcRect b="48132"/>
            <a:stretch/>
          </p:blipFill>
          <p:spPr>
            <a:xfrm>
              <a:off x="322326" y="3060057"/>
              <a:ext cx="1276026" cy="828000"/>
            </a:xfrm>
            <a:prstGeom prst="rect">
              <a:avLst/>
            </a:prstGeom>
          </p:spPr>
        </p:pic>
        <p:pic>
          <p:nvPicPr>
            <p:cNvPr id="207" name="그림 206">
              <a:extLst>
                <a:ext uri="{FF2B5EF4-FFF2-40B4-BE49-F238E27FC236}">
                  <a16:creationId xmlns:a16="http://schemas.microsoft.com/office/drawing/2014/main" id="{0B12340A-9A16-C969-F722-DD2CE98FA9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/>
            <a:srcRect t="51387"/>
            <a:stretch/>
          </p:blipFill>
          <p:spPr>
            <a:xfrm>
              <a:off x="1830392" y="3060057"/>
              <a:ext cx="1328280" cy="828000"/>
            </a:xfrm>
            <a:prstGeom prst="rect">
              <a:avLst/>
            </a:prstGeom>
          </p:spPr>
        </p:pic>
      </p:grpSp>
      <p:grpSp>
        <p:nvGrpSpPr>
          <p:cNvPr id="208" name="그룹 207">
            <a:extLst>
              <a:ext uri="{FF2B5EF4-FFF2-40B4-BE49-F238E27FC236}">
                <a16:creationId xmlns:a16="http://schemas.microsoft.com/office/drawing/2014/main" id="{E291F482-97DB-6ACB-DFEC-C17D9B5BC250}"/>
              </a:ext>
            </a:extLst>
          </p:cNvPr>
          <p:cNvGrpSpPr/>
          <p:nvPr/>
        </p:nvGrpSpPr>
        <p:grpSpPr>
          <a:xfrm>
            <a:off x="3451376" y="4341307"/>
            <a:ext cx="3352797" cy="1764685"/>
            <a:chOff x="3451376" y="2498370"/>
            <a:chExt cx="3352797" cy="1764685"/>
          </a:xfrm>
        </p:grpSpPr>
        <p:sp>
          <p:nvSpPr>
            <p:cNvPr id="209" name="직사각형 208">
              <a:extLst>
                <a:ext uri="{FF2B5EF4-FFF2-40B4-BE49-F238E27FC236}">
                  <a16:creationId xmlns:a16="http://schemas.microsoft.com/office/drawing/2014/main" id="{BD3C2ADF-E14B-4C46-7B39-425CD5D8E9C6}"/>
                </a:ext>
              </a:extLst>
            </p:cNvPr>
            <p:cNvSpPr/>
            <p:nvPr/>
          </p:nvSpPr>
          <p:spPr bwMode="auto">
            <a:xfrm>
              <a:off x="3453772" y="2499055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210" name="한쪽 모서리가 잘린 사각형 85">
              <a:extLst>
                <a:ext uri="{FF2B5EF4-FFF2-40B4-BE49-F238E27FC236}">
                  <a16:creationId xmlns:a16="http://schemas.microsoft.com/office/drawing/2014/main" id="{E949C245-5567-C737-4F15-D84DDD8B2393}"/>
                </a:ext>
              </a:extLst>
            </p:cNvPr>
            <p:cNvSpPr/>
            <p:nvPr/>
          </p:nvSpPr>
          <p:spPr>
            <a:xfrm flipV="1">
              <a:off x="3451376" y="2504793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1" name="Text Box 164">
              <a:extLst>
                <a:ext uri="{FF2B5EF4-FFF2-40B4-BE49-F238E27FC236}">
                  <a16:creationId xmlns:a16="http://schemas.microsoft.com/office/drawing/2014/main" id="{D7D9052B-68E2-A5E6-497C-1B1ACE4215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510" y="2498370"/>
              <a:ext cx="960538" cy="2154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동기화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ACC20BBB-57A8-1CAC-4592-6B1B983C4501}"/>
                </a:ext>
              </a:extLst>
            </p:cNvPr>
            <p:cNvSpPr txBox="1"/>
            <p:nvPr/>
          </p:nvSpPr>
          <p:spPr>
            <a:xfrm>
              <a:off x="3505509" y="2722719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작업 영상 그룹화 및 영상 제어 동기화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CC19BD8A-AA09-CC4D-BB0E-52B909718215}"/>
                </a:ext>
              </a:extLst>
            </p:cNvPr>
            <p:cNvSpPr txBox="1"/>
            <p:nvPr/>
          </p:nvSpPr>
          <p:spPr>
            <a:xfrm>
              <a:off x="3507515" y="4059125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툴바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동기화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               )</a:t>
              </a:r>
            </a:p>
          </p:txBody>
        </p:sp>
        <p:pic>
          <p:nvPicPr>
            <p:cNvPr id="214" name="그림 213">
              <a:extLst>
                <a:ext uri="{FF2B5EF4-FFF2-40B4-BE49-F238E27FC236}">
                  <a16:creationId xmlns:a16="http://schemas.microsoft.com/office/drawing/2014/main" id="{0E169C6D-F776-E678-CB06-B9F625B4B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336026" y="3060057"/>
              <a:ext cx="1453456" cy="828000"/>
            </a:xfrm>
            <a:prstGeom prst="rect">
              <a:avLst/>
            </a:prstGeom>
          </p:spPr>
        </p:pic>
        <p:pic>
          <p:nvPicPr>
            <p:cNvPr id="215" name="그림 214">
              <a:extLst>
                <a:ext uri="{FF2B5EF4-FFF2-40B4-BE49-F238E27FC236}">
                  <a16:creationId xmlns:a16="http://schemas.microsoft.com/office/drawing/2014/main" id="{53DDFEE0-154E-1307-8B17-B916FD7E3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3478232" y="3060057"/>
              <a:ext cx="1453456" cy="828000"/>
            </a:xfrm>
            <a:prstGeom prst="rect">
              <a:avLst/>
            </a:prstGeom>
          </p:spPr>
        </p:pic>
        <p:sp>
          <p:nvSpPr>
            <p:cNvPr id="216" name="화살표: 오른쪽 215">
              <a:extLst>
                <a:ext uri="{FF2B5EF4-FFF2-40B4-BE49-F238E27FC236}">
                  <a16:creationId xmlns:a16="http://schemas.microsoft.com/office/drawing/2014/main" id="{30565052-0783-3FBA-1A3C-565E6FED7FC3}"/>
                </a:ext>
              </a:extLst>
            </p:cNvPr>
            <p:cNvSpPr/>
            <p:nvPr/>
          </p:nvSpPr>
          <p:spPr>
            <a:xfrm>
              <a:off x="4951476" y="3309649"/>
              <a:ext cx="358140" cy="328817"/>
            </a:xfrm>
            <a:prstGeom prst="rightArrow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17" name="그림 216">
              <a:extLst>
                <a:ext uri="{FF2B5EF4-FFF2-40B4-BE49-F238E27FC236}">
                  <a16:creationId xmlns:a16="http://schemas.microsoft.com/office/drawing/2014/main" id="{5BB53334-5FE3-DF22-2204-86F334A18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8628" y="3884920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5A30F4F5-7AB2-5C88-20E9-58B31AE79BAF}"/>
              </a:ext>
            </a:extLst>
          </p:cNvPr>
          <p:cNvGrpSpPr/>
          <p:nvPr/>
        </p:nvGrpSpPr>
        <p:grpSpPr>
          <a:xfrm>
            <a:off x="3451376" y="2498370"/>
            <a:ext cx="3352797" cy="1764685"/>
            <a:chOff x="-7384328" y="4838932"/>
            <a:chExt cx="3352797" cy="1764685"/>
          </a:xfrm>
        </p:grpSpPr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D3B5990D-CCCE-E230-9E56-9C3EEA52CB3F}"/>
                </a:ext>
              </a:extLst>
            </p:cNvPr>
            <p:cNvSpPr/>
            <p:nvPr/>
          </p:nvSpPr>
          <p:spPr bwMode="auto">
            <a:xfrm>
              <a:off x="-7381932" y="4839617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192" name="한쪽 모서리가 잘린 사각형 85">
              <a:extLst>
                <a:ext uri="{FF2B5EF4-FFF2-40B4-BE49-F238E27FC236}">
                  <a16:creationId xmlns:a16="http://schemas.microsoft.com/office/drawing/2014/main" id="{A9374A84-FA17-D777-9AE0-A6749DAD8E9E}"/>
                </a:ext>
              </a:extLst>
            </p:cNvPr>
            <p:cNvSpPr/>
            <p:nvPr/>
          </p:nvSpPr>
          <p:spPr>
            <a:xfrm flipV="1">
              <a:off x="-7384328" y="4845355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3" name="Text Box 164">
              <a:extLst>
                <a:ext uri="{FF2B5EF4-FFF2-40B4-BE49-F238E27FC236}">
                  <a16:creationId xmlns:a16="http://schemas.microsoft.com/office/drawing/2014/main" id="{1D5CE83E-CC86-2B1A-0BBD-B210C65B44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7330195" y="4838932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레이어 관리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AA33F6F8-2864-2F79-92F1-4F9E2C794139}"/>
                </a:ext>
              </a:extLst>
            </p:cNvPr>
            <p:cNvSpPr txBox="1"/>
            <p:nvPr/>
          </p:nvSpPr>
          <p:spPr>
            <a:xfrm>
              <a:off x="-7330195" y="5063281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영상 중첩 및 레이어 관리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pic>
          <p:nvPicPr>
            <p:cNvPr id="195" name="그림 194" descr="지도이(가) 표시된 사진&#10;&#10;자동 생성된 설명">
              <a:extLst>
                <a:ext uri="{FF2B5EF4-FFF2-40B4-BE49-F238E27FC236}">
                  <a16:creationId xmlns:a16="http://schemas.microsoft.com/office/drawing/2014/main" id="{D1A5C18A-78FD-60C0-2116-41F4E0198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-7314532" y="5332826"/>
              <a:ext cx="714609" cy="510435"/>
            </a:xfrm>
            <a:prstGeom prst="rect">
              <a:avLst/>
            </a:prstGeom>
          </p:spPr>
        </p:pic>
        <p:pic>
          <p:nvPicPr>
            <p:cNvPr id="196" name="그림 195" descr="지도이(가) 표시된 사진&#10;&#10;자동 생성된 설명">
              <a:extLst>
                <a:ext uri="{FF2B5EF4-FFF2-40B4-BE49-F238E27FC236}">
                  <a16:creationId xmlns:a16="http://schemas.microsoft.com/office/drawing/2014/main" id="{92451E59-6B19-BBB3-6C07-F8C3EB8D5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-5301126" y="5332825"/>
              <a:ext cx="1221842" cy="950093"/>
            </a:xfrm>
            <a:prstGeom prst="rect">
              <a:avLst/>
            </a:prstGeom>
          </p:spPr>
        </p:pic>
        <p:pic>
          <p:nvPicPr>
            <p:cNvPr id="197" name="그림 196">
              <a:extLst>
                <a:ext uri="{FF2B5EF4-FFF2-40B4-BE49-F238E27FC236}">
                  <a16:creationId xmlns:a16="http://schemas.microsoft.com/office/drawing/2014/main" id="{E98B807D-B5EC-B3A0-0AC5-01AA55170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-6871157" y="5552655"/>
              <a:ext cx="714610" cy="51043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</p:pic>
        <p:pic>
          <p:nvPicPr>
            <p:cNvPr id="198" name="그림 197" descr="아치이(가) 표시된 사진&#10;&#10;자동 생성된 설명">
              <a:extLst>
                <a:ext uri="{FF2B5EF4-FFF2-40B4-BE49-F238E27FC236}">
                  <a16:creationId xmlns:a16="http://schemas.microsoft.com/office/drawing/2014/main" id="{7FDB1EDE-1A3C-9F6C-7C95-E12E6BB81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-6427780" y="5772484"/>
              <a:ext cx="714610" cy="51043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</p:pic>
        <p:sp>
          <p:nvSpPr>
            <p:cNvPr id="199" name="화살표: 오른쪽 198">
              <a:extLst>
                <a:ext uri="{FF2B5EF4-FFF2-40B4-BE49-F238E27FC236}">
                  <a16:creationId xmlns:a16="http://schemas.microsoft.com/office/drawing/2014/main" id="{71E32125-3BE9-82C7-F3EE-602B485CDD46}"/>
                </a:ext>
              </a:extLst>
            </p:cNvPr>
            <p:cNvSpPr/>
            <p:nvPr/>
          </p:nvSpPr>
          <p:spPr>
            <a:xfrm>
              <a:off x="-5681336" y="5643463"/>
              <a:ext cx="358140" cy="328817"/>
            </a:xfrm>
            <a:prstGeom prst="rightArrow">
              <a:avLst/>
            </a:prstGeom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497C66B1-51E6-761B-EEFC-2D8D37C29C26}"/>
                </a:ext>
              </a:extLst>
            </p:cNvPr>
            <p:cNvSpPr txBox="1"/>
            <p:nvPr/>
          </p:nvSpPr>
          <p:spPr>
            <a:xfrm>
              <a:off x="-7330195" y="6399687"/>
              <a:ext cx="2829977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레이어 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관리창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9" name="그룹 218">
            <a:extLst>
              <a:ext uri="{FF2B5EF4-FFF2-40B4-BE49-F238E27FC236}">
                <a16:creationId xmlns:a16="http://schemas.microsoft.com/office/drawing/2014/main" id="{96008DEE-FC00-7F81-1BE1-02554D7CCB98}"/>
              </a:ext>
            </a:extLst>
          </p:cNvPr>
          <p:cNvGrpSpPr/>
          <p:nvPr/>
        </p:nvGrpSpPr>
        <p:grpSpPr>
          <a:xfrm>
            <a:off x="4235781" y="427968"/>
            <a:ext cx="832213" cy="184737"/>
            <a:chOff x="4855659" y="433756"/>
            <a:chExt cx="832213" cy="184737"/>
          </a:xfrm>
        </p:grpSpPr>
        <p:sp>
          <p:nvSpPr>
            <p:cNvPr id="220" name="한쪽 모서리가 잘린 사각형 85">
              <a:extLst>
                <a:ext uri="{FF2B5EF4-FFF2-40B4-BE49-F238E27FC236}">
                  <a16:creationId xmlns:a16="http://schemas.microsoft.com/office/drawing/2014/main" id="{DEC792EF-621D-1EF2-BAA1-0E8954D0BE84}"/>
                </a:ext>
              </a:extLst>
            </p:cNvPr>
            <p:cNvSpPr/>
            <p:nvPr/>
          </p:nvSpPr>
          <p:spPr>
            <a:xfrm flipV="1">
              <a:off x="4855659" y="433756"/>
              <a:ext cx="832213" cy="184737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1" name="Text Box 164">
              <a:extLst>
                <a:ext uri="{FF2B5EF4-FFF2-40B4-BE49-F238E27FC236}">
                  <a16:creationId xmlns:a16="http://schemas.microsoft.com/office/drawing/2014/main" id="{B782099A-8BDE-7665-6808-B3E925F99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9101" y="445334"/>
              <a:ext cx="765538" cy="16158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05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자료 관리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0215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37669E-5324-F8F8-B01A-752BAEEA12B7}"/>
              </a:ext>
            </a:extLst>
          </p:cNvPr>
          <p:cNvSpPr txBox="1"/>
          <p:nvPr/>
        </p:nvSpPr>
        <p:spPr>
          <a:xfrm>
            <a:off x="83595" y="86518"/>
            <a:ext cx="4296048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대국민 활용 소프트웨어 </a:t>
            </a:r>
            <a:r>
              <a:rPr lang="en-US" altLang="ko-KR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 QUICK GUIDE [2/2] 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D1B8754-B705-2AE1-91D3-9865AEC494D2}"/>
              </a:ext>
            </a:extLst>
          </p:cNvPr>
          <p:cNvSpPr/>
          <p:nvPr/>
        </p:nvSpPr>
        <p:spPr bwMode="auto">
          <a:xfrm>
            <a:off x="49238" y="656118"/>
            <a:ext cx="3350401" cy="1764000"/>
          </a:xfrm>
          <a:prstGeom prst="rect">
            <a:avLst/>
          </a:prstGeom>
          <a:pattFill prst="nar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sq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BE69B-3311-241C-7FCE-3178625856DD}"/>
              </a:ext>
            </a:extLst>
          </p:cNvPr>
          <p:cNvSpPr txBox="1"/>
          <p:nvPr/>
        </p:nvSpPr>
        <p:spPr>
          <a:xfrm>
            <a:off x="100975" y="2216188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*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메인 화면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레이어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관리창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마스킹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D171508-DCC0-CA37-300B-FA43CDBCFC92}"/>
              </a:ext>
            </a:extLst>
          </p:cNvPr>
          <p:cNvSpPr/>
          <p:nvPr/>
        </p:nvSpPr>
        <p:spPr bwMode="auto">
          <a:xfrm>
            <a:off x="3453772" y="2499055"/>
            <a:ext cx="3350401" cy="1764000"/>
          </a:xfrm>
          <a:prstGeom prst="rect">
            <a:avLst/>
          </a:prstGeom>
          <a:pattFill prst="nar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sq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18" name="한쪽 모서리가 잘린 사각형 85">
            <a:extLst>
              <a:ext uri="{FF2B5EF4-FFF2-40B4-BE49-F238E27FC236}">
                <a16:creationId xmlns:a16="http://schemas.microsoft.com/office/drawing/2014/main" id="{53B5908D-C57B-C966-EEE9-3E372091B37F}"/>
              </a:ext>
            </a:extLst>
          </p:cNvPr>
          <p:cNvSpPr/>
          <p:nvPr/>
        </p:nvSpPr>
        <p:spPr>
          <a:xfrm flipV="1">
            <a:off x="3451376" y="2504793"/>
            <a:ext cx="3351600" cy="396000"/>
          </a:xfrm>
          <a:prstGeom prst="snip1Rect">
            <a:avLst>
              <a:gd name="adj" fmla="val 36131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 Box 164">
            <a:extLst>
              <a:ext uri="{FF2B5EF4-FFF2-40B4-BE49-F238E27FC236}">
                <a16:creationId xmlns:a16="http://schemas.microsoft.com/office/drawing/2014/main" id="{09889B15-9715-E71C-477A-94DC110CD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509" y="2516648"/>
            <a:ext cx="1350571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defTabSz="957709" fontAlgn="auto" latinLnBrk="0">
              <a:spcBef>
                <a:spcPts val="0"/>
              </a:spcBef>
              <a:spcAft>
                <a:spcPts val="0"/>
              </a:spcAft>
              <a:defRPr kumimoji="0" sz="2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10X10 Bold" panose="020D0604000000000000" pitchFamily="50" charset="-127"/>
                <a:ea typeface="10X10 Bold" panose="020D0604000000000000" pitchFamily="50" charset="-127"/>
                <a:cs typeface="KoPub돋움체 Medium" panose="02020603020101020101" pitchFamily="18" charset="-127"/>
              </a:defRPr>
            </a:lvl1pPr>
          </a:lstStyle>
          <a:p>
            <a:r>
              <a: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측량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7B1438-E4C2-EA8F-3BA9-35E96FD46F7A}"/>
              </a:ext>
            </a:extLst>
          </p:cNvPr>
          <p:cNvSpPr txBox="1"/>
          <p:nvPr/>
        </p:nvSpPr>
        <p:spPr>
          <a:xfrm>
            <a:off x="3505509" y="2722719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위치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거리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면적 정보 측량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E8DCB1-F34B-1CE4-89D5-E93CE6D708D7}"/>
              </a:ext>
            </a:extLst>
          </p:cNvPr>
          <p:cNvSpPr txBox="1"/>
          <p:nvPr/>
        </p:nvSpPr>
        <p:spPr>
          <a:xfrm>
            <a:off x="3507515" y="4059125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*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메인 화면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영상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표출창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마우스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우클릭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메뉴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07" name="그림 106">
            <a:extLst>
              <a:ext uri="{FF2B5EF4-FFF2-40B4-BE49-F238E27FC236}">
                <a16:creationId xmlns:a16="http://schemas.microsoft.com/office/drawing/2014/main" id="{1E463333-4BEA-EA6A-A695-F12C991F4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019" y="3028680"/>
            <a:ext cx="1006016" cy="828000"/>
          </a:xfrm>
          <a:prstGeom prst="rect">
            <a:avLst/>
          </a:prstGeom>
        </p:spPr>
      </p:pic>
      <p:pic>
        <p:nvPicPr>
          <p:cNvPr id="108" name="그림 107">
            <a:extLst>
              <a:ext uri="{FF2B5EF4-FFF2-40B4-BE49-F238E27FC236}">
                <a16:creationId xmlns:a16="http://schemas.microsoft.com/office/drawing/2014/main" id="{572D0DBB-ED99-8FEA-F969-7CDAD5893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947" y="3028680"/>
            <a:ext cx="954637" cy="828000"/>
          </a:xfrm>
          <a:prstGeom prst="rect">
            <a:avLst/>
          </a:prstGeom>
        </p:spPr>
      </p:pic>
      <p:pic>
        <p:nvPicPr>
          <p:cNvPr id="109" name="그림 108">
            <a:extLst>
              <a:ext uri="{FF2B5EF4-FFF2-40B4-BE49-F238E27FC236}">
                <a16:creationId xmlns:a16="http://schemas.microsoft.com/office/drawing/2014/main" id="{E85E5258-C24F-E00C-28DA-A8349AFA7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9496" y="3028680"/>
            <a:ext cx="973138" cy="828000"/>
          </a:xfrm>
          <a:prstGeom prst="rect">
            <a:avLst/>
          </a:prstGeom>
        </p:spPr>
      </p:pic>
      <p:sp>
        <p:nvSpPr>
          <p:cNvPr id="40" name="직사각형 39">
            <a:extLst>
              <a:ext uri="{FF2B5EF4-FFF2-40B4-BE49-F238E27FC236}">
                <a16:creationId xmlns:a16="http://schemas.microsoft.com/office/drawing/2014/main" id="{B56FF701-1DE0-C75F-5581-670DAE2014F4}"/>
              </a:ext>
            </a:extLst>
          </p:cNvPr>
          <p:cNvSpPr/>
          <p:nvPr/>
        </p:nvSpPr>
        <p:spPr bwMode="auto">
          <a:xfrm>
            <a:off x="3453772" y="4341992"/>
            <a:ext cx="3350401" cy="1764000"/>
          </a:xfrm>
          <a:prstGeom prst="rect">
            <a:avLst/>
          </a:prstGeom>
          <a:pattFill prst="nar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sq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41" name="한쪽 모서리가 잘린 사각형 85">
            <a:extLst>
              <a:ext uri="{FF2B5EF4-FFF2-40B4-BE49-F238E27FC236}">
                <a16:creationId xmlns:a16="http://schemas.microsoft.com/office/drawing/2014/main" id="{4FCF63EB-3C15-55C3-2636-C5D672D5B1DC}"/>
              </a:ext>
            </a:extLst>
          </p:cNvPr>
          <p:cNvSpPr/>
          <p:nvPr/>
        </p:nvSpPr>
        <p:spPr>
          <a:xfrm flipV="1">
            <a:off x="3451376" y="4347730"/>
            <a:ext cx="3351600" cy="396000"/>
          </a:xfrm>
          <a:prstGeom prst="snip1Rect">
            <a:avLst>
              <a:gd name="adj" fmla="val 36131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 Box 164">
            <a:extLst>
              <a:ext uri="{FF2B5EF4-FFF2-40B4-BE49-F238E27FC236}">
                <a16:creationId xmlns:a16="http://schemas.microsoft.com/office/drawing/2014/main" id="{F179FEE7-6CF4-3BFD-E024-15483B5CF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509" y="4341307"/>
            <a:ext cx="2486125" cy="215444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defTabSz="957709" fontAlgn="auto" latinLnBrk="0">
              <a:spcBef>
                <a:spcPts val="0"/>
              </a:spcBef>
              <a:spcAft>
                <a:spcPts val="0"/>
              </a:spcAft>
              <a:defRPr kumimoji="0" sz="2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10X10 Bold" panose="020D0604000000000000" pitchFamily="50" charset="-127"/>
                <a:ea typeface="10X10 Bold" panose="020D0604000000000000" pitchFamily="50" charset="-127"/>
                <a:cs typeface="KoPub돋움체 Medium" panose="02020603020101020101" pitchFamily="18" charset="-127"/>
              </a:defRPr>
            </a:lvl1pPr>
          </a:lstStyle>
          <a:p>
            <a:r>
              <a: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합성 처리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A0397F-A403-D68F-AE9E-5F080B0677F3}"/>
              </a:ext>
            </a:extLst>
          </p:cNvPr>
          <p:cNvSpPr txBox="1"/>
          <p:nvPr/>
        </p:nvSpPr>
        <p:spPr>
          <a:xfrm>
            <a:off x="3505509" y="4565656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R, G, B 3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개의 영상을 이용하여 합성 영상 생성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8836ACD-C96D-3D8D-C438-C93721E066BC}"/>
              </a:ext>
            </a:extLst>
          </p:cNvPr>
          <p:cNvSpPr txBox="1"/>
          <p:nvPr/>
        </p:nvSpPr>
        <p:spPr>
          <a:xfrm>
            <a:off x="3507515" y="5902062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*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메인 화면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툴바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합성 처리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               )</a:t>
            </a: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F1D2690-7015-EB71-93F0-2C588A23F4FB}"/>
              </a:ext>
            </a:extLst>
          </p:cNvPr>
          <p:cNvSpPr/>
          <p:nvPr/>
        </p:nvSpPr>
        <p:spPr bwMode="auto">
          <a:xfrm>
            <a:off x="49238" y="4341992"/>
            <a:ext cx="3350401" cy="1764000"/>
          </a:xfrm>
          <a:prstGeom prst="rect">
            <a:avLst/>
          </a:prstGeom>
          <a:pattFill prst="nar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sq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75" name="한쪽 모서리가 잘린 사각형 85">
            <a:extLst>
              <a:ext uri="{FF2B5EF4-FFF2-40B4-BE49-F238E27FC236}">
                <a16:creationId xmlns:a16="http://schemas.microsoft.com/office/drawing/2014/main" id="{6DF73EEC-8F33-8350-B1AD-9A07DD1C994E}"/>
              </a:ext>
            </a:extLst>
          </p:cNvPr>
          <p:cNvSpPr/>
          <p:nvPr/>
        </p:nvSpPr>
        <p:spPr>
          <a:xfrm flipV="1">
            <a:off x="46842" y="4347730"/>
            <a:ext cx="3351600" cy="396000"/>
          </a:xfrm>
          <a:prstGeom prst="snip1Rect">
            <a:avLst>
              <a:gd name="adj" fmla="val 36131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Text Box 164">
            <a:extLst>
              <a:ext uri="{FF2B5EF4-FFF2-40B4-BE49-F238E27FC236}">
                <a16:creationId xmlns:a16="http://schemas.microsoft.com/office/drawing/2014/main" id="{B82F11A8-F773-CD2C-5E3C-B8210EDEB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5" y="4341307"/>
            <a:ext cx="2486125" cy="215444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defTabSz="957709" fontAlgn="auto" latinLnBrk="0">
              <a:spcBef>
                <a:spcPts val="0"/>
              </a:spcBef>
              <a:spcAft>
                <a:spcPts val="0"/>
              </a:spcAft>
              <a:defRPr kumimoji="0" sz="2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10X10 Bold" panose="020D0604000000000000" pitchFamily="50" charset="-127"/>
                <a:ea typeface="10X10 Bold" panose="020D0604000000000000" pitchFamily="50" charset="-127"/>
                <a:cs typeface="KoPub돋움체 Medium" panose="02020603020101020101" pitchFamily="18" charset="-127"/>
              </a:defRPr>
            </a:lvl1pPr>
          </a:lstStyle>
          <a:p>
            <a:r>
              <a: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연산 처리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2CAD29B-1722-AB20-DC1B-F9066570388D}"/>
              </a:ext>
            </a:extLst>
          </p:cNvPr>
          <p:cNvSpPr txBox="1"/>
          <p:nvPr/>
        </p:nvSpPr>
        <p:spPr>
          <a:xfrm>
            <a:off x="100975" y="4565656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2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개의 영상을 사용자가 입력한 연산식으로 연산 처리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16EFDDD-71DC-E33D-6A7D-CF72FA5382EA}"/>
              </a:ext>
            </a:extLst>
          </p:cNvPr>
          <p:cNvSpPr txBox="1"/>
          <p:nvPr/>
        </p:nvSpPr>
        <p:spPr>
          <a:xfrm>
            <a:off x="100975" y="5902062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*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메인 화면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툴바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연산 처리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               )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D8220970-3762-BFE1-71EC-5ECE2D5FE37C}"/>
              </a:ext>
            </a:extLst>
          </p:cNvPr>
          <p:cNvSpPr/>
          <p:nvPr/>
        </p:nvSpPr>
        <p:spPr bwMode="auto">
          <a:xfrm>
            <a:off x="3453772" y="6184928"/>
            <a:ext cx="3350401" cy="1764000"/>
          </a:xfrm>
          <a:prstGeom prst="rect">
            <a:avLst/>
          </a:prstGeom>
          <a:pattFill prst="nar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sq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84" name="한쪽 모서리가 잘린 사각형 85">
            <a:extLst>
              <a:ext uri="{FF2B5EF4-FFF2-40B4-BE49-F238E27FC236}">
                <a16:creationId xmlns:a16="http://schemas.microsoft.com/office/drawing/2014/main" id="{D4305C8D-6CA1-E5FA-F47B-BC7DB3145A1E}"/>
              </a:ext>
            </a:extLst>
          </p:cNvPr>
          <p:cNvSpPr/>
          <p:nvPr/>
        </p:nvSpPr>
        <p:spPr>
          <a:xfrm flipV="1">
            <a:off x="3451376" y="6190666"/>
            <a:ext cx="3351600" cy="396000"/>
          </a:xfrm>
          <a:prstGeom prst="snip1Rect">
            <a:avLst>
              <a:gd name="adj" fmla="val 36131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Text Box 164">
            <a:extLst>
              <a:ext uri="{FF2B5EF4-FFF2-40B4-BE49-F238E27FC236}">
                <a16:creationId xmlns:a16="http://schemas.microsoft.com/office/drawing/2014/main" id="{FFA6ACD8-11E3-A557-A17B-6990BE4C7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509" y="6184243"/>
            <a:ext cx="2486125" cy="215444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defTabSz="957709" fontAlgn="auto" latinLnBrk="0">
              <a:spcBef>
                <a:spcPts val="0"/>
              </a:spcBef>
              <a:spcAft>
                <a:spcPts val="0"/>
              </a:spcAft>
              <a:defRPr kumimoji="0" sz="2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10X10 Bold" panose="020D0604000000000000" pitchFamily="50" charset="-127"/>
                <a:ea typeface="10X10 Bold" panose="020D0604000000000000" pitchFamily="50" charset="-127"/>
                <a:cs typeface="KoPub돋움체 Medium" panose="02020603020101020101" pitchFamily="18" charset="-127"/>
              </a:defRPr>
            </a:lvl1pPr>
          </a:lstStyle>
          <a:p>
            <a:r>
              <a: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필터 처리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9822B02-1985-DC60-D9AA-B20C1C84BA96}"/>
              </a:ext>
            </a:extLst>
          </p:cNvPr>
          <p:cNvSpPr txBox="1"/>
          <p:nvPr/>
        </p:nvSpPr>
        <p:spPr>
          <a:xfrm>
            <a:off x="3505509" y="6408592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위성자료 속성 관리 및 영상 표출 제어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3C2FD04-6340-DAFC-967F-D927C9C657E7}"/>
              </a:ext>
            </a:extLst>
          </p:cNvPr>
          <p:cNvSpPr txBox="1"/>
          <p:nvPr/>
        </p:nvSpPr>
        <p:spPr>
          <a:xfrm>
            <a:off x="3507515" y="7744998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*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메인 화면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툴바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필터 처리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               )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DFA9304B-B09A-B179-E3CE-09F7FCDA3BB3}"/>
              </a:ext>
            </a:extLst>
          </p:cNvPr>
          <p:cNvSpPr/>
          <p:nvPr/>
        </p:nvSpPr>
        <p:spPr bwMode="auto">
          <a:xfrm>
            <a:off x="49238" y="6184928"/>
            <a:ext cx="3350401" cy="1764000"/>
          </a:xfrm>
          <a:prstGeom prst="rect">
            <a:avLst/>
          </a:prstGeom>
          <a:pattFill prst="narHorz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12700" cap="sq" cmpd="sng" algn="ctr">
            <a:solidFill>
              <a:schemeClr val="bg1">
                <a:lumMod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92" name="한쪽 모서리가 잘린 사각형 85">
            <a:extLst>
              <a:ext uri="{FF2B5EF4-FFF2-40B4-BE49-F238E27FC236}">
                <a16:creationId xmlns:a16="http://schemas.microsoft.com/office/drawing/2014/main" id="{06BAE075-5113-707D-563D-47E9386CB8ED}"/>
              </a:ext>
            </a:extLst>
          </p:cNvPr>
          <p:cNvSpPr/>
          <p:nvPr/>
        </p:nvSpPr>
        <p:spPr>
          <a:xfrm flipV="1">
            <a:off x="46842" y="6190666"/>
            <a:ext cx="3351600" cy="396000"/>
          </a:xfrm>
          <a:prstGeom prst="snip1Rect">
            <a:avLst>
              <a:gd name="adj" fmla="val 36131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Text Box 164">
            <a:extLst>
              <a:ext uri="{FF2B5EF4-FFF2-40B4-BE49-F238E27FC236}">
                <a16:creationId xmlns:a16="http://schemas.microsoft.com/office/drawing/2014/main" id="{70530F31-FE1B-6D06-F2C0-D6C736F16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5" y="6184243"/>
            <a:ext cx="2486125" cy="215444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defTabSz="957709" fontAlgn="auto" latinLnBrk="0">
              <a:spcBef>
                <a:spcPts val="0"/>
              </a:spcBef>
              <a:spcAft>
                <a:spcPts val="0"/>
              </a:spcAft>
              <a:defRPr kumimoji="0" sz="2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10X10 Bold" panose="020D0604000000000000" pitchFamily="50" charset="-127"/>
                <a:ea typeface="10X10 Bold" panose="020D0604000000000000" pitchFamily="50" charset="-127"/>
                <a:cs typeface="KoPub돋움체 Medium" panose="02020603020101020101" pitchFamily="18" charset="-127"/>
              </a:defRPr>
            </a:lvl1pPr>
          </a:lstStyle>
          <a:p>
            <a:r>
              <a: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타임 </a:t>
            </a:r>
            <a:r>
              <a:rPr lang="ko-KR" altLang="en-US" sz="1400" spc="-3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랩스</a:t>
            </a:r>
            <a:endParaRPr lang="ko-KR" altLang="en-US" sz="1400" spc="-3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99CD985-6130-6FA1-6DE3-E563AF0D8F97}"/>
              </a:ext>
            </a:extLst>
          </p:cNvPr>
          <p:cNvSpPr txBox="1"/>
          <p:nvPr/>
        </p:nvSpPr>
        <p:spPr>
          <a:xfrm>
            <a:off x="100975" y="6408592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연속된 영상을 이용하여 타임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랩스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 생성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EC4C275-DD04-D1DD-BD51-39933A310E4C}"/>
              </a:ext>
            </a:extLst>
          </p:cNvPr>
          <p:cNvSpPr txBox="1"/>
          <p:nvPr/>
        </p:nvSpPr>
        <p:spPr>
          <a:xfrm>
            <a:off x="100975" y="7744998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*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메인 화면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툴바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-&gt;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타임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랩스</a:t>
            </a:r>
            <a:r>
              <a: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               )</a:t>
            </a:r>
          </a:p>
        </p:txBody>
      </p:sp>
      <p:pic>
        <p:nvPicPr>
          <p:cNvPr id="118" name="그림 117">
            <a:extLst>
              <a:ext uri="{FF2B5EF4-FFF2-40B4-BE49-F238E27FC236}">
                <a16:creationId xmlns:a16="http://schemas.microsoft.com/office/drawing/2014/main" id="{8705B21E-E531-8AEB-1228-F7DBFD475F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674" y="6669728"/>
            <a:ext cx="972832" cy="82800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DA86861E-4B6B-8C28-2DA5-6C5BD3887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0971" y="1176302"/>
            <a:ext cx="1159200" cy="828000"/>
          </a:xfrm>
          <a:prstGeom prst="rect">
            <a:avLst/>
          </a:prstGeom>
        </p:spPr>
      </p:pic>
      <p:pic>
        <p:nvPicPr>
          <p:cNvPr id="55" name="그림 54" descr="텍스트, 실외이(가) 표시된 사진&#10;&#10;자동 생성된 설명">
            <a:extLst>
              <a:ext uri="{FF2B5EF4-FFF2-40B4-BE49-F238E27FC236}">
                <a16:creationId xmlns:a16="http://schemas.microsoft.com/office/drawing/2014/main" id="{CB87D37B-1C21-DB12-E85E-5664DF23C00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57" b="96562" l="10000" r="97958">
                        <a14:foregroundMark x1="47746" y1="91454" x2="74648" y2="91945"/>
                        <a14:foregroundMark x1="74648" y1="91945" x2="95000" y2="62574"/>
                        <a14:foregroundMark x1="95000" y1="62574" x2="93028" y2="24067"/>
                        <a14:foregroundMark x1="96338" y1="20236" x2="97958" y2="16798"/>
                        <a14:foregroundMark x1="91972" y1="91454" x2="46127" y2="96758"/>
                        <a14:foregroundMark x1="20634" y1="10314" x2="32676" y2="10314"/>
                        <a14:foregroundMark x1="35986" y1="12967" x2="31056" y2="9136"/>
                        <a14:foregroundMark x1="55704" y1="14833" x2="46127" y2="11788"/>
                        <a14:foregroundMark x1="66972" y1="14440" x2="70845" y2="14145"/>
                        <a14:foregroundMark x1="79859" y1="14440" x2="74085" y2="15226"/>
                        <a14:foregroundMark x1="73592" y1="14833" x2="62324" y2="14440"/>
                        <a14:foregroundMark x1="73310" y1="15226" x2="64507" y2="13360"/>
                        <a14:foregroundMark x1="55704" y1="11788" x2="32113" y2="7957"/>
                      </a14:backgroundRemoval>
                    </a14:imgEffect>
                  </a14:imgLayer>
                </a14:imgProps>
              </a:ext>
            </a:extLst>
          </a:blip>
          <a:srcRect l="17980"/>
          <a:stretch/>
        </p:blipFill>
        <p:spPr>
          <a:xfrm>
            <a:off x="5486549" y="4741904"/>
            <a:ext cx="1108552" cy="968940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63" name="그림 62" descr="텍스트, 이미지이(가) 표시된 사진&#10;&#10;자동 생성된 설명">
            <a:extLst>
              <a:ext uri="{FF2B5EF4-FFF2-40B4-BE49-F238E27FC236}">
                <a16:creationId xmlns:a16="http://schemas.microsoft.com/office/drawing/2014/main" id="{4B6F2FFB-D0DF-9815-D8F7-EC4FE1DE054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duotone>
              <a:prstClr val="black"/>
              <a:srgbClr val="FF0000">
                <a:tint val="45000"/>
                <a:satMod val="400000"/>
              </a:srgbClr>
            </a:duotone>
          </a:blip>
          <a:srcRect l="17980"/>
          <a:stretch/>
        </p:blipFill>
        <p:spPr>
          <a:xfrm>
            <a:off x="3604236" y="4741904"/>
            <a:ext cx="655768" cy="573181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64" name="그림 63" descr="텍스트, 이미지이(가) 표시된 사진&#10;&#10;자동 생성된 설명">
            <a:extLst>
              <a:ext uri="{FF2B5EF4-FFF2-40B4-BE49-F238E27FC236}">
                <a16:creationId xmlns:a16="http://schemas.microsoft.com/office/drawing/2014/main" id="{15BB3BD2-6941-9B96-DDC6-3F85648A1D0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rgbClr val="00B050">
                <a:tint val="45000"/>
                <a:satMod val="400000"/>
              </a:srgbClr>
            </a:duotone>
          </a:blip>
          <a:srcRect l="17980"/>
          <a:stretch/>
        </p:blipFill>
        <p:spPr>
          <a:xfrm>
            <a:off x="4018459" y="4939783"/>
            <a:ext cx="655768" cy="573181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65" name="그림 64" descr="텍스트, 이미지이(가) 표시된 사진&#10;&#10;자동 생성된 설명">
            <a:extLst>
              <a:ext uri="{FF2B5EF4-FFF2-40B4-BE49-F238E27FC236}">
                <a16:creationId xmlns:a16="http://schemas.microsoft.com/office/drawing/2014/main" id="{6C4DED34-A7A8-2C5C-F0E6-A9D8A1163C2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rgbClr val="0070C0">
                <a:tint val="45000"/>
                <a:satMod val="400000"/>
              </a:srgbClr>
            </a:duotone>
          </a:blip>
          <a:srcRect l="17980"/>
          <a:stretch/>
        </p:blipFill>
        <p:spPr>
          <a:xfrm>
            <a:off x="4432682" y="5137663"/>
            <a:ext cx="655768" cy="573181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67" name="화살표: 오른쪽 66">
            <a:extLst>
              <a:ext uri="{FF2B5EF4-FFF2-40B4-BE49-F238E27FC236}">
                <a16:creationId xmlns:a16="http://schemas.microsoft.com/office/drawing/2014/main" id="{CF54E693-1FFE-899B-CB16-34F8569C5DDB}"/>
              </a:ext>
            </a:extLst>
          </p:cNvPr>
          <p:cNvSpPr/>
          <p:nvPr/>
        </p:nvSpPr>
        <p:spPr>
          <a:xfrm>
            <a:off x="5108429" y="5061966"/>
            <a:ext cx="358140" cy="328817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D798836-9194-CD74-FFA4-6D531D9672AC}"/>
              </a:ext>
            </a:extLst>
          </p:cNvPr>
          <p:cNvSpPr txBox="1"/>
          <p:nvPr/>
        </p:nvSpPr>
        <p:spPr>
          <a:xfrm>
            <a:off x="312626" y="4890243"/>
            <a:ext cx="282122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2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사칙연산</a:t>
            </a:r>
            <a:r>
              <a:rPr lang="en-US" altLang="ko-KR" sz="12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 + , - , * , / )</a:t>
            </a:r>
          </a:p>
          <a:p>
            <a:r>
              <a:rPr lang="ko-KR" altLang="en-US" sz="12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삼각함수</a:t>
            </a:r>
            <a:r>
              <a:rPr lang="en-US" altLang="ko-KR" sz="12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 SIN , ASIN , COS , ACOS , TAN , ATAN )</a:t>
            </a:r>
          </a:p>
          <a:p>
            <a:r>
              <a:rPr lang="ko-KR" altLang="en-US" sz="12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로그함수</a:t>
            </a:r>
            <a:r>
              <a:rPr lang="en-US" altLang="ko-KR" sz="12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 LOG , LOG10 , EXP )</a:t>
            </a:r>
          </a:p>
          <a:p>
            <a:r>
              <a:rPr lang="ko-KR" altLang="en-US" sz="12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수학함수</a:t>
            </a:r>
            <a:r>
              <a:rPr lang="en-US" altLang="ko-KR" sz="1200" b="1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( SQRT , POW , ABS , CEIL , FLOOR )</a:t>
            </a:r>
          </a:p>
        </p:txBody>
      </p:sp>
      <p:pic>
        <p:nvPicPr>
          <p:cNvPr id="72" name="그림 71" descr="지도이(가) 표시된 사진&#10;&#10;자동 생성된 설명">
            <a:extLst>
              <a:ext uri="{FF2B5EF4-FFF2-40B4-BE49-F238E27FC236}">
                <a16:creationId xmlns:a16="http://schemas.microsoft.com/office/drawing/2014/main" id="{03E92B86-1EC7-696D-E00F-67FB6B4666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4065" y="1176302"/>
            <a:ext cx="1159200" cy="828000"/>
          </a:xfrm>
          <a:prstGeom prst="rect">
            <a:avLst/>
          </a:prstGeom>
        </p:spPr>
      </p:pic>
      <p:sp>
        <p:nvSpPr>
          <p:cNvPr id="77" name="화살표: 오른쪽 76">
            <a:extLst>
              <a:ext uri="{FF2B5EF4-FFF2-40B4-BE49-F238E27FC236}">
                <a16:creationId xmlns:a16="http://schemas.microsoft.com/office/drawing/2014/main" id="{74D4B590-3109-04AD-1F1A-B611178E24EF}"/>
              </a:ext>
            </a:extLst>
          </p:cNvPr>
          <p:cNvSpPr/>
          <p:nvPr/>
        </p:nvSpPr>
        <p:spPr>
          <a:xfrm>
            <a:off x="1578048" y="1425894"/>
            <a:ext cx="358140" cy="328817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1" name="그림 80">
            <a:extLst>
              <a:ext uri="{FF2B5EF4-FFF2-40B4-BE49-F238E27FC236}">
                <a16:creationId xmlns:a16="http://schemas.microsoft.com/office/drawing/2014/main" id="{6B3BD511-9667-C049-6DE7-866F1AA42D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740" y="5730500"/>
            <a:ext cx="360000" cy="36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7" name="그림 96">
            <a:extLst>
              <a:ext uri="{FF2B5EF4-FFF2-40B4-BE49-F238E27FC236}">
                <a16:creationId xmlns:a16="http://schemas.microsoft.com/office/drawing/2014/main" id="{F07C51E1-D312-ADCD-BAAA-506F67AA5C7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613" y="5730500"/>
            <a:ext cx="360000" cy="36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9" name="그림 98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D30A73F3-A265-6E67-10EF-3C0745794EF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820" y="7567490"/>
            <a:ext cx="360000" cy="36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1" name="그림 100">
            <a:extLst>
              <a:ext uri="{FF2B5EF4-FFF2-40B4-BE49-F238E27FC236}">
                <a16:creationId xmlns:a16="http://schemas.microsoft.com/office/drawing/2014/main" id="{69908781-46C8-73BF-065F-37DE36DCF35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853" y="7580908"/>
            <a:ext cx="360000" cy="36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2" name="그림 101">
            <a:extLst>
              <a:ext uri="{FF2B5EF4-FFF2-40B4-BE49-F238E27FC236}">
                <a16:creationId xmlns:a16="http://schemas.microsoft.com/office/drawing/2014/main" id="{E5F2D2E8-A2A3-6314-C96B-DB872AB961F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93371" y="6632418"/>
            <a:ext cx="2068807" cy="914938"/>
          </a:xfrm>
          <a:prstGeom prst="rect">
            <a:avLst/>
          </a:prstGeom>
        </p:spPr>
      </p:pic>
      <p:pic>
        <p:nvPicPr>
          <p:cNvPr id="103" name="그림 102">
            <a:extLst>
              <a:ext uri="{FF2B5EF4-FFF2-40B4-BE49-F238E27FC236}">
                <a16:creationId xmlns:a16="http://schemas.microsoft.com/office/drawing/2014/main" id="{E14F80ED-4039-FD16-A49D-D95D87A1426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7613" y="6937557"/>
            <a:ext cx="292342" cy="292342"/>
          </a:xfrm>
          <a:prstGeom prst="rect">
            <a:avLst/>
          </a:prstGeom>
        </p:spPr>
      </p:pic>
      <p:cxnSp>
        <p:nvCxnSpPr>
          <p:cNvPr id="104" name="직선 화살표 연결선 103">
            <a:extLst>
              <a:ext uri="{FF2B5EF4-FFF2-40B4-BE49-F238E27FC236}">
                <a16:creationId xmlns:a16="http://schemas.microsoft.com/office/drawing/2014/main" id="{101A92DE-A327-6C42-814E-43CECDDACB7C}"/>
              </a:ext>
            </a:extLst>
          </p:cNvPr>
          <p:cNvCxnSpPr>
            <a:cxnSpLocks/>
            <a:stCxn id="118" idx="1"/>
            <a:endCxn id="103" idx="3"/>
          </p:cNvCxnSpPr>
          <p:nvPr/>
        </p:nvCxnSpPr>
        <p:spPr>
          <a:xfrm flipH="1">
            <a:off x="799955" y="7083728"/>
            <a:ext cx="578719" cy="0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그림 104">
            <a:extLst>
              <a:ext uri="{FF2B5EF4-FFF2-40B4-BE49-F238E27FC236}">
                <a16:creationId xmlns:a16="http://schemas.microsoft.com/office/drawing/2014/main" id="{EFA5CC74-A21E-76C4-B33F-6BB889DC415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46681" y="6937557"/>
            <a:ext cx="292342" cy="292342"/>
          </a:xfrm>
          <a:prstGeom prst="rect">
            <a:avLst/>
          </a:prstGeom>
        </p:spPr>
      </p:pic>
      <p:cxnSp>
        <p:nvCxnSpPr>
          <p:cNvPr id="106" name="직선 화살표 연결선 105">
            <a:extLst>
              <a:ext uri="{FF2B5EF4-FFF2-40B4-BE49-F238E27FC236}">
                <a16:creationId xmlns:a16="http://schemas.microsoft.com/office/drawing/2014/main" id="{5A966538-A330-AD88-8797-49594993AD82}"/>
              </a:ext>
            </a:extLst>
          </p:cNvPr>
          <p:cNvCxnSpPr>
            <a:cxnSpLocks/>
            <a:stCxn id="118" idx="3"/>
            <a:endCxn id="105" idx="1"/>
          </p:cNvCxnSpPr>
          <p:nvPr/>
        </p:nvCxnSpPr>
        <p:spPr>
          <a:xfrm>
            <a:off x="2351506" y="7083728"/>
            <a:ext cx="39517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3DD98089-EC47-4D29-431A-3BD3E87AD5F9}"/>
              </a:ext>
            </a:extLst>
          </p:cNvPr>
          <p:cNvSpPr txBox="1"/>
          <p:nvPr/>
        </p:nvSpPr>
        <p:spPr>
          <a:xfrm>
            <a:off x="-36469" y="7343840"/>
            <a:ext cx="1380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altLang="ko-KR" sz="1000"/>
              <a:t>&lt;</a:t>
            </a:r>
            <a:r>
              <a:rPr lang="ko-KR" altLang="en-US" sz="1000"/>
              <a:t>영상 파일 불러오기</a:t>
            </a:r>
            <a:r>
              <a:rPr lang="en-US" altLang="ko-KR" sz="1000"/>
              <a:t>&gt;</a:t>
            </a:r>
            <a:endParaRPr lang="ko-KR" altLang="en-US" sz="100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0F496B2-CE06-1E0E-8079-45C5CCA1487F}"/>
              </a:ext>
            </a:extLst>
          </p:cNvPr>
          <p:cNvSpPr txBox="1"/>
          <p:nvPr/>
        </p:nvSpPr>
        <p:spPr>
          <a:xfrm>
            <a:off x="2386143" y="7343840"/>
            <a:ext cx="101341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en-US" altLang="ko-KR" sz="1000"/>
              <a:t>&lt;GIF </a:t>
            </a:r>
            <a:r>
              <a:rPr lang="ko-KR" altLang="en-US" sz="1000"/>
              <a:t>내보내기</a:t>
            </a:r>
            <a:r>
              <a:rPr lang="en-US" altLang="ko-KR" sz="1000"/>
              <a:t>&gt;</a:t>
            </a:r>
            <a:endParaRPr lang="ko-KR" altLang="en-US" sz="1000"/>
          </a:p>
        </p:txBody>
      </p:sp>
      <p:sp>
        <p:nvSpPr>
          <p:cNvPr id="9" name="한쪽 모서리가 잘린 사각형 85">
            <a:extLst>
              <a:ext uri="{FF2B5EF4-FFF2-40B4-BE49-F238E27FC236}">
                <a16:creationId xmlns:a16="http://schemas.microsoft.com/office/drawing/2014/main" id="{1CEE9509-FF20-CA15-4A50-5371AE686BE1}"/>
              </a:ext>
            </a:extLst>
          </p:cNvPr>
          <p:cNvSpPr/>
          <p:nvPr/>
        </p:nvSpPr>
        <p:spPr>
          <a:xfrm flipV="1">
            <a:off x="46841" y="661856"/>
            <a:ext cx="3351600" cy="396000"/>
          </a:xfrm>
          <a:prstGeom prst="snip1Rect">
            <a:avLst>
              <a:gd name="adj" fmla="val 36131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Box 164">
            <a:extLst>
              <a:ext uri="{FF2B5EF4-FFF2-40B4-BE49-F238E27FC236}">
                <a16:creationId xmlns:a16="http://schemas.microsoft.com/office/drawing/2014/main" id="{8AABD13E-8562-51C1-45C3-51A61E7B8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75" y="655433"/>
            <a:ext cx="2486125" cy="215444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  <a:contourClr>
                <a:schemeClr val="bg1"/>
              </a:contourClr>
            </a:sp3d>
          </a:bodyPr>
          <a:lstStyle>
            <a:defPPr>
              <a:defRPr lang="ko-KR"/>
            </a:defPPr>
            <a:lvl1pPr defTabSz="957709" fontAlgn="auto" latinLnBrk="0">
              <a:spcBef>
                <a:spcPts val="0"/>
              </a:spcBef>
              <a:spcAft>
                <a:spcPts val="0"/>
              </a:spcAft>
              <a:defRPr kumimoji="0" sz="2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10X10 Bold" panose="020D0604000000000000" pitchFamily="50" charset="-127"/>
                <a:ea typeface="10X10 Bold" panose="020D0604000000000000" pitchFamily="50" charset="-127"/>
                <a:cs typeface="KoPub돋움체 Medium" panose="02020603020101020101" pitchFamily="18" charset="-127"/>
              </a:defRPr>
            </a:lvl1pPr>
          </a:lstStyle>
          <a:p>
            <a:r>
              <a: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구름 </a:t>
            </a:r>
            <a:r>
              <a:rPr lang="ko-KR" altLang="en-US" sz="1400" spc="-30" err="1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마스킹</a:t>
            </a:r>
            <a:endParaRPr lang="ko-KR" altLang="en-US" sz="1400" spc="-30"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68FCF8-531E-1607-6FC1-09A9AC006C37}"/>
              </a:ext>
            </a:extLst>
          </p:cNvPr>
          <p:cNvSpPr txBox="1"/>
          <p:nvPr/>
        </p:nvSpPr>
        <p:spPr>
          <a:xfrm>
            <a:off x="100975" y="879782"/>
            <a:ext cx="30718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구름 자료를 활용하여 영상 </a:t>
            </a:r>
            <a:r>
              <a:rPr lang="ko-KR" altLang="en-US" sz="1100" spc="-15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마스킹</a:t>
            </a:r>
            <a:r>
              <a:rPr lang="ko-KR" altLang="en-US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 처리</a:t>
            </a:r>
            <a:endParaRPr lang="en-US" altLang="ko-KR" sz="1100" spc="-15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629F0CC0-2519-126F-5512-85337AB4BC0F}"/>
              </a:ext>
            </a:extLst>
          </p:cNvPr>
          <p:cNvGrpSpPr/>
          <p:nvPr/>
        </p:nvGrpSpPr>
        <p:grpSpPr>
          <a:xfrm>
            <a:off x="3451376" y="655433"/>
            <a:ext cx="3352797" cy="1764685"/>
            <a:chOff x="46842" y="2498370"/>
            <a:chExt cx="3352797" cy="1764685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685E5457-4044-ABAA-C6D5-FE0AEB783F14}"/>
                </a:ext>
              </a:extLst>
            </p:cNvPr>
            <p:cNvSpPr/>
            <p:nvPr/>
          </p:nvSpPr>
          <p:spPr bwMode="auto">
            <a:xfrm>
              <a:off x="49238" y="2499055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33" name="한쪽 모서리가 잘린 사각형 85">
              <a:extLst>
                <a:ext uri="{FF2B5EF4-FFF2-40B4-BE49-F238E27FC236}">
                  <a16:creationId xmlns:a16="http://schemas.microsoft.com/office/drawing/2014/main" id="{91528595-902F-0E1C-51DC-A7916FD13E16}"/>
                </a:ext>
              </a:extLst>
            </p:cNvPr>
            <p:cNvSpPr/>
            <p:nvPr/>
          </p:nvSpPr>
          <p:spPr>
            <a:xfrm flipV="1">
              <a:off x="46842" y="2504793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 Box 164">
              <a:extLst>
                <a:ext uri="{FF2B5EF4-FFF2-40B4-BE49-F238E27FC236}">
                  <a16:creationId xmlns:a16="http://schemas.microsoft.com/office/drawing/2014/main" id="{1F0F6F6A-DCA3-0AC5-6C0E-F9484263B6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75" y="2498370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지도 투영법 변경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1249A72-7DB3-6F5B-FE20-A0B4BF5E0711}"/>
                </a:ext>
              </a:extLst>
            </p:cNvPr>
            <p:cNvSpPr txBox="1"/>
            <p:nvPr/>
          </p:nvSpPr>
          <p:spPr>
            <a:xfrm>
              <a:off x="100975" y="2722719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Geostationary, Mercator, Polar Stereo, Lambert Conic 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변환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C9E27B-4311-0954-D008-00E6C08CA000}"/>
                </a:ext>
              </a:extLst>
            </p:cNvPr>
            <p:cNvSpPr txBox="1"/>
            <p:nvPr/>
          </p:nvSpPr>
          <p:spPr>
            <a:xfrm>
              <a:off x="100975" y="4059125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영상 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표출창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마우스 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우클릭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메뉴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72066545-3A9B-2D67-D67A-B4A3DB2EB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71758" y="3028680"/>
              <a:ext cx="1043405" cy="828000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A457D86D-9FD5-43AC-B5A3-43338CB0D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557054" y="3028680"/>
              <a:ext cx="1641599" cy="828000"/>
            </a:xfrm>
            <a:prstGeom prst="rect">
              <a:avLst/>
            </a:prstGeom>
          </p:spPr>
        </p:pic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1C509E5F-1AFC-C13A-D84F-E4C38A54A5C9}"/>
              </a:ext>
            </a:extLst>
          </p:cNvPr>
          <p:cNvGrpSpPr/>
          <p:nvPr/>
        </p:nvGrpSpPr>
        <p:grpSpPr>
          <a:xfrm>
            <a:off x="46842" y="8027864"/>
            <a:ext cx="3352797" cy="1764685"/>
            <a:chOff x="3451376" y="655433"/>
            <a:chExt cx="3352797" cy="1764685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57C98A4-FC1A-E527-E23F-62F6802020DA}"/>
                </a:ext>
              </a:extLst>
            </p:cNvPr>
            <p:cNvSpPr/>
            <p:nvPr/>
          </p:nvSpPr>
          <p:spPr bwMode="auto">
            <a:xfrm>
              <a:off x="3453772" y="656118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58" name="한쪽 모서리가 잘린 사각형 85">
              <a:extLst>
                <a:ext uri="{FF2B5EF4-FFF2-40B4-BE49-F238E27FC236}">
                  <a16:creationId xmlns:a16="http://schemas.microsoft.com/office/drawing/2014/main" id="{50CB9EA2-D764-B7D9-F2EB-5C328D046066}"/>
                </a:ext>
              </a:extLst>
            </p:cNvPr>
            <p:cNvSpPr/>
            <p:nvPr/>
          </p:nvSpPr>
          <p:spPr>
            <a:xfrm flipV="1">
              <a:off x="3451376" y="661856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Text Box 164">
              <a:extLst>
                <a:ext uri="{FF2B5EF4-FFF2-40B4-BE49-F238E27FC236}">
                  <a16:creationId xmlns:a16="http://schemas.microsoft.com/office/drawing/2014/main" id="{71CE3535-7455-ECFC-C477-19572D191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509" y="655433"/>
              <a:ext cx="2486125" cy="21544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분석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D23177A-DC97-A177-EA0B-057D0C1CE123}"/>
                </a:ext>
              </a:extLst>
            </p:cNvPr>
            <p:cNvSpPr txBox="1"/>
            <p:nvPr/>
          </p:nvSpPr>
          <p:spPr>
            <a:xfrm>
              <a:off x="3505509" y="879782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위성자료 정밀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비교 분석 및 결과 차트 표출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30F72F4-1E34-A1E2-6228-0772040C89D4}"/>
                </a:ext>
              </a:extLst>
            </p:cNvPr>
            <p:cNvSpPr txBox="1"/>
            <p:nvPr/>
          </p:nvSpPr>
          <p:spPr>
            <a:xfrm>
              <a:off x="3507515" y="2216188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툴바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분석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(               )</a:t>
              </a:r>
            </a:p>
          </p:txBody>
        </p:sp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3205FC18-E673-6DE0-DA03-A44E367D1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557241" y="1140918"/>
              <a:ext cx="1494779" cy="828000"/>
            </a:xfrm>
            <a:prstGeom prst="rect">
              <a:avLst/>
            </a:prstGeom>
          </p:spPr>
        </p:pic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8D69D57F-BAB2-B04C-7DD2-3DBF3EEDB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218420" y="1140918"/>
              <a:ext cx="1494779" cy="828000"/>
            </a:xfrm>
            <a:prstGeom prst="rect">
              <a:avLst/>
            </a:prstGeom>
          </p:spPr>
        </p:pic>
        <p:pic>
          <p:nvPicPr>
            <p:cNvPr id="68" name="그림 67">
              <a:extLst>
                <a:ext uri="{FF2B5EF4-FFF2-40B4-BE49-F238E27FC236}">
                  <a16:creationId xmlns:a16="http://schemas.microsoft.com/office/drawing/2014/main" id="{C04CCA0B-A928-7257-0C38-A03E994B5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/>
            <a:srcRect l="60188" t="3507" b="25313"/>
            <a:stretch/>
          </p:blipFill>
          <p:spPr>
            <a:xfrm>
              <a:off x="6114342" y="1167484"/>
              <a:ext cx="591790" cy="586091"/>
            </a:xfrm>
            <a:prstGeom prst="rect">
              <a:avLst/>
            </a:prstGeom>
          </p:spPr>
        </p:pic>
        <p:pic>
          <p:nvPicPr>
            <p:cNvPr id="69" name="그림 68">
              <a:extLst>
                <a:ext uri="{FF2B5EF4-FFF2-40B4-BE49-F238E27FC236}">
                  <a16:creationId xmlns:a16="http://schemas.microsoft.com/office/drawing/2014/main" id="{125A243B-A3FB-C7FE-3328-E37765086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6080" y="2038953"/>
              <a:ext cx="360000" cy="3600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287A4019-DA51-01D9-18BE-C365E6168786}"/>
              </a:ext>
            </a:extLst>
          </p:cNvPr>
          <p:cNvGrpSpPr/>
          <p:nvPr/>
        </p:nvGrpSpPr>
        <p:grpSpPr>
          <a:xfrm>
            <a:off x="46842" y="2498370"/>
            <a:ext cx="3352797" cy="1764685"/>
            <a:chOff x="46842" y="8027864"/>
            <a:chExt cx="3352797" cy="1764685"/>
          </a:xfrm>
        </p:grpSpPr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720EFF41-2E6E-95C0-961B-138BB8B6B017}"/>
                </a:ext>
              </a:extLst>
            </p:cNvPr>
            <p:cNvSpPr/>
            <p:nvPr/>
          </p:nvSpPr>
          <p:spPr bwMode="auto">
            <a:xfrm>
              <a:off x="49238" y="8028549"/>
              <a:ext cx="3350401" cy="1764000"/>
            </a:xfrm>
            <a:prstGeom prst="rect">
              <a:avLst/>
            </a:prstGeom>
            <a:pattFill prst="narHorz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 w="12700" cap="sq" cmpd="sng" algn="ctr">
              <a:solidFill>
                <a:schemeClr val="bg1">
                  <a:lumMod val="7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ko-KR" altLang="en-US">
                <a:latin typeface="KoPub돋움체 Medium" pitchFamily="18" charset="-127"/>
                <a:ea typeface="KoPub돋움체 Medium" pitchFamily="18" charset="-127"/>
              </a:endParaRPr>
            </a:p>
          </p:txBody>
        </p:sp>
        <p:sp>
          <p:nvSpPr>
            <p:cNvPr id="80" name="한쪽 모서리가 잘린 사각형 85">
              <a:extLst>
                <a:ext uri="{FF2B5EF4-FFF2-40B4-BE49-F238E27FC236}">
                  <a16:creationId xmlns:a16="http://schemas.microsoft.com/office/drawing/2014/main" id="{50538F32-289C-5411-E430-0B0BBB4B7610}"/>
                </a:ext>
              </a:extLst>
            </p:cNvPr>
            <p:cNvSpPr/>
            <p:nvPr/>
          </p:nvSpPr>
          <p:spPr>
            <a:xfrm flipV="1">
              <a:off x="46842" y="8034287"/>
              <a:ext cx="3351600" cy="396000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Text Box 164">
              <a:extLst>
                <a:ext uri="{FF2B5EF4-FFF2-40B4-BE49-F238E27FC236}">
                  <a16:creationId xmlns:a16="http://schemas.microsoft.com/office/drawing/2014/main" id="{64FFE993-3F18-D9B4-F4F1-DE3948CCCB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975" y="8027864"/>
              <a:ext cx="1389535" cy="2154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400" spc="-30" err="1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등치선</a:t>
              </a:r>
              <a:endParaRPr lang="ko-KR" altLang="en-US" sz="1400" spc="-30"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0AE6169-2172-AF84-3CF8-AB8E48F028FB}"/>
                </a:ext>
              </a:extLst>
            </p:cNvPr>
            <p:cNvSpPr txBox="1"/>
            <p:nvPr/>
          </p:nvSpPr>
          <p:spPr>
            <a:xfrm>
              <a:off x="100975" y="8252213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데이터 값을 이용하여 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등치선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rPr>
                <a:t> 생성 표출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D20E0AB-35A0-C77A-A6D8-5ED443C533A2}"/>
                </a:ext>
              </a:extLst>
            </p:cNvPr>
            <p:cNvSpPr txBox="1"/>
            <p:nvPr/>
          </p:nvSpPr>
          <p:spPr>
            <a:xfrm>
              <a:off x="100975" y="9588619"/>
              <a:ext cx="30718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*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메인 화면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레이어 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속성창</a:t>
              </a:r>
              <a:r>
                <a:rPr lang="en-US" altLang="ko-KR" sz="1100" spc="-1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-&gt;</a:t>
              </a:r>
              <a:r>
                <a:rPr lang="ko-KR" altLang="en-US" sz="1100" spc="-15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등치선</a:t>
              </a:r>
              <a:endParaRPr lang="en-US" altLang="ko-KR" sz="1100" spc="-15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B51CBDD0-BE05-AF78-1A57-89ACC02A4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10471" y="8577586"/>
              <a:ext cx="980039" cy="828000"/>
            </a:xfrm>
            <a:prstGeom prst="rect">
              <a:avLst/>
            </a:prstGeom>
          </p:spPr>
        </p:pic>
        <p:pic>
          <p:nvPicPr>
            <p:cNvPr id="98" name="그림 97" descr="지도이(가) 표시된 사진&#10;&#10;자동 생성된 설명">
              <a:extLst>
                <a:ext uri="{FF2B5EF4-FFF2-40B4-BE49-F238E27FC236}">
                  <a16:creationId xmlns:a16="http://schemas.microsoft.com/office/drawing/2014/main" id="{454330E3-5C05-921D-D2DA-B6B0E7670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40338" y="8577586"/>
              <a:ext cx="1159200" cy="828000"/>
            </a:xfrm>
            <a:prstGeom prst="rect">
              <a:avLst/>
            </a:prstGeom>
          </p:spPr>
        </p:pic>
      </p:grpSp>
      <p:grpSp>
        <p:nvGrpSpPr>
          <p:cNvPr id="135" name="그룹 134">
            <a:extLst>
              <a:ext uri="{FF2B5EF4-FFF2-40B4-BE49-F238E27FC236}">
                <a16:creationId xmlns:a16="http://schemas.microsoft.com/office/drawing/2014/main" id="{7C0B0C5A-E5DA-E2C9-1817-D127E6EA83AA}"/>
              </a:ext>
            </a:extLst>
          </p:cNvPr>
          <p:cNvGrpSpPr/>
          <p:nvPr/>
        </p:nvGrpSpPr>
        <p:grpSpPr>
          <a:xfrm>
            <a:off x="5091049" y="427968"/>
            <a:ext cx="832213" cy="184737"/>
            <a:chOff x="4855659" y="433756"/>
            <a:chExt cx="832213" cy="184737"/>
          </a:xfrm>
        </p:grpSpPr>
        <p:sp>
          <p:nvSpPr>
            <p:cNvPr id="136" name="한쪽 모서리가 잘린 사각형 85">
              <a:extLst>
                <a:ext uri="{FF2B5EF4-FFF2-40B4-BE49-F238E27FC236}">
                  <a16:creationId xmlns:a16="http://schemas.microsoft.com/office/drawing/2014/main" id="{64AC4024-F02F-442F-3E9A-B46FC0936D81}"/>
                </a:ext>
              </a:extLst>
            </p:cNvPr>
            <p:cNvSpPr/>
            <p:nvPr/>
          </p:nvSpPr>
          <p:spPr>
            <a:xfrm flipV="1">
              <a:off x="4855659" y="433756"/>
              <a:ext cx="832213" cy="184737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7" name="Text Box 164">
              <a:extLst>
                <a:ext uri="{FF2B5EF4-FFF2-40B4-BE49-F238E27FC236}">
                  <a16:creationId xmlns:a16="http://schemas.microsoft.com/office/drawing/2014/main" id="{DF682DEA-BD6B-BF81-533B-F8F6A9ACC1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589" y="445334"/>
              <a:ext cx="765538" cy="16158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05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가시화 및 편집</a:t>
              </a:r>
            </a:p>
          </p:txBody>
        </p:sp>
      </p:grpSp>
      <p:grpSp>
        <p:nvGrpSpPr>
          <p:cNvPr id="154" name="그룹 153">
            <a:extLst>
              <a:ext uri="{FF2B5EF4-FFF2-40B4-BE49-F238E27FC236}">
                <a16:creationId xmlns:a16="http://schemas.microsoft.com/office/drawing/2014/main" id="{10196ACB-1A3F-9B36-2A55-EAEC60325B8A}"/>
              </a:ext>
            </a:extLst>
          </p:cNvPr>
          <p:cNvGrpSpPr/>
          <p:nvPr/>
        </p:nvGrpSpPr>
        <p:grpSpPr>
          <a:xfrm>
            <a:off x="5946316" y="427968"/>
            <a:ext cx="832213" cy="184737"/>
            <a:chOff x="5816776" y="422180"/>
            <a:chExt cx="832213" cy="184737"/>
          </a:xfrm>
        </p:grpSpPr>
        <p:sp>
          <p:nvSpPr>
            <p:cNvPr id="155" name="한쪽 모서리가 잘린 사각형 85">
              <a:extLst>
                <a:ext uri="{FF2B5EF4-FFF2-40B4-BE49-F238E27FC236}">
                  <a16:creationId xmlns:a16="http://schemas.microsoft.com/office/drawing/2014/main" id="{90FDE87A-8187-3665-EBDA-D5085435C66D}"/>
                </a:ext>
              </a:extLst>
            </p:cNvPr>
            <p:cNvSpPr/>
            <p:nvPr/>
          </p:nvSpPr>
          <p:spPr>
            <a:xfrm flipV="1">
              <a:off x="5816776" y="422180"/>
              <a:ext cx="832213" cy="184737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Text Box 164">
              <a:extLst>
                <a:ext uri="{FF2B5EF4-FFF2-40B4-BE49-F238E27FC236}">
                  <a16:creationId xmlns:a16="http://schemas.microsoft.com/office/drawing/2014/main" id="{B1CF45F8-AF06-0F12-9BE9-0C37D41FF0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0218" y="433757"/>
              <a:ext cx="765538" cy="16158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05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처리 및 분석</a:t>
              </a:r>
            </a:p>
          </p:txBody>
        </p:sp>
      </p:grpSp>
      <p:grpSp>
        <p:nvGrpSpPr>
          <p:cNvPr id="157" name="그룹 156">
            <a:extLst>
              <a:ext uri="{FF2B5EF4-FFF2-40B4-BE49-F238E27FC236}">
                <a16:creationId xmlns:a16="http://schemas.microsoft.com/office/drawing/2014/main" id="{8B4F378D-589D-5BBC-EDE2-34F8DF4ABD98}"/>
              </a:ext>
            </a:extLst>
          </p:cNvPr>
          <p:cNvGrpSpPr/>
          <p:nvPr/>
        </p:nvGrpSpPr>
        <p:grpSpPr>
          <a:xfrm>
            <a:off x="4235781" y="427968"/>
            <a:ext cx="832213" cy="184737"/>
            <a:chOff x="4855659" y="433756"/>
            <a:chExt cx="832213" cy="184737"/>
          </a:xfrm>
        </p:grpSpPr>
        <p:sp>
          <p:nvSpPr>
            <p:cNvPr id="158" name="한쪽 모서리가 잘린 사각형 85">
              <a:extLst>
                <a:ext uri="{FF2B5EF4-FFF2-40B4-BE49-F238E27FC236}">
                  <a16:creationId xmlns:a16="http://schemas.microsoft.com/office/drawing/2014/main" id="{43F57671-ED12-57E4-C60B-B884077C1433}"/>
                </a:ext>
              </a:extLst>
            </p:cNvPr>
            <p:cNvSpPr/>
            <p:nvPr/>
          </p:nvSpPr>
          <p:spPr>
            <a:xfrm flipV="1">
              <a:off x="4855659" y="433756"/>
              <a:ext cx="832213" cy="184737"/>
            </a:xfrm>
            <a:prstGeom prst="snip1Rect">
              <a:avLst>
                <a:gd name="adj" fmla="val 36131"/>
              </a:avLst>
            </a:pr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Text Box 164">
              <a:extLst>
                <a:ext uri="{FF2B5EF4-FFF2-40B4-BE49-F238E27FC236}">
                  <a16:creationId xmlns:a16="http://schemas.microsoft.com/office/drawing/2014/main" id="{1E53B6A1-860E-71A3-8DF6-9FACC2ED5C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9101" y="445334"/>
              <a:ext cx="765538" cy="16158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contourClr>
                  <a:schemeClr val="bg1"/>
                </a:contourClr>
              </a:sp3d>
            </a:bodyPr>
            <a:lstStyle>
              <a:defPPr>
                <a:defRPr lang="ko-KR"/>
              </a:defPPr>
              <a:lvl1pPr defTabSz="957709" fontAlgn="auto" latinLnBrk="0">
                <a:spcBef>
                  <a:spcPts val="0"/>
                </a:spcBef>
                <a:spcAft>
                  <a:spcPts val="0"/>
                </a:spcAft>
                <a:defRPr kumimoji="0" sz="240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10X10 Bold" panose="020D0604000000000000" pitchFamily="50" charset="-127"/>
                  <a:ea typeface="10X10 Bold" panose="020D0604000000000000" pitchFamily="50" charset="-127"/>
                  <a:cs typeface="KoPub돋움체 Medium" panose="02020603020101020101" pitchFamily="18" charset="-127"/>
                </a:defRPr>
              </a:lvl1pPr>
            </a:lstStyle>
            <a:p>
              <a:r>
                <a:rPr lang="ko-KR" altLang="en-US" sz="1050" spc="-30"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자료 관리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8340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6790476B273ECF4BA3793D8D8902EF3E" ma:contentTypeVersion="16" ma:contentTypeDescription="새 문서를 만듭니다." ma:contentTypeScope="" ma:versionID="f4c48ec2e9cea640e76185c03bddce66">
  <xsd:schema xmlns:xsd="http://www.w3.org/2001/XMLSchema" xmlns:xs="http://www.w3.org/2001/XMLSchema" xmlns:p="http://schemas.microsoft.com/office/2006/metadata/properties" xmlns:ns2="8476cfe6-81b7-4a0c-abcc-45eb4a302988" xmlns:ns3="8c65a282-24f5-42e3-afe1-dbd8f346dff2" targetNamespace="http://schemas.microsoft.com/office/2006/metadata/properties" ma:root="true" ma:fieldsID="7e17621f99018d4717a848bfddc2078e" ns2:_="" ns3:_="">
    <xsd:import namespace="8476cfe6-81b7-4a0c-abcc-45eb4a302988"/>
    <xsd:import namespace="8c65a282-24f5-42e3-afe1-dbd8f346df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6cfe6-81b7-4a0c-abcc-45eb4a3029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65b1574-02c4-46b0-bf0b-f79fcdba5b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5a282-24f5-42e3-afe1-dbd8f346dff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83332dd-e02e-4d5e-8a55-e3cbd72e5c9e}" ma:internalName="TaxCatchAll" ma:showField="CatchAllData" ma:web="8c65a282-24f5-42e3-afe1-dbd8f346df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4DA2F5-529A-420A-9C18-BDDABFF33B94}">
  <ds:schemaRefs>
    <ds:schemaRef ds:uri="8476cfe6-81b7-4a0c-abcc-45eb4a302988"/>
    <ds:schemaRef ds:uri="8c65a282-24f5-42e3-afe1-dbd8f346df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D795D71-ACEB-4BCB-BE51-54C6A3E5DF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A4 Paper (210x297 mm)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테마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안창진</dc:creator>
  <cp:revision>1</cp:revision>
  <dcterms:created xsi:type="dcterms:W3CDTF">2022-10-12T19:59:17Z</dcterms:created>
  <dcterms:modified xsi:type="dcterms:W3CDTF">2022-12-14T02:19:18Z</dcterms:modified>
</cp:coreProperties>
</file>